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5" r:id="rId4"/>
    <p:sldMasterId id="2147483756" r:id="rId5"/>
    <p:sldMasterId id="214748375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Orbitron Medium"/>
      <p:regular r:id="rId45"/>
      <p:bold r:id="rId46"/>
    </p:embeddedFont>
    <p:embeddedFont>
      <p:font typeface="Average"/>
      <p:regular r:id="rId47"/>
    </p:embeddedFont>
    <p:embeddedFont>
      <p:font typeface="Orbitron"/>
      <p:regular r:id="rId48"/>
      <p:bold r:id="rId49"/>
    </p:embeddedFont>
    <p:embeddedFont>
      <p:font typeface="Oswald"/>
      <p:regular r:id="rId50"/>
      <p:bold r:id="rId51"/>
    </p:embeddedFont>
    <p:embeddedFont>
      <p:font typeface="Comfortaa"/>
      <p:regular r:id="rId52"/>
      <p:bold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OrbitronMedium-bold.fntdata"/><Relationship Id="rId45" Type="http://schemas.openxmlformats.org/officeDocument/2006/relationships/font" Target="fonts/OrbitronMedium-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Orbitron-regular.fntdata"/><Relationship Id="rId47" Type="http://schemas.openxmlformats.org/officeDocument/2006/relationships/font" Target="fonts/Average-regular.fntdata"/><Relationship Id="rId49" Type="http://schemas.openxmlformats.org/officeDocument/2006/relationships/font" Target="fonts/Orbitron-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swald-bold.fntdata"/><Relationship Id="rId50" Type="http://schemas.openxmlformats.org/officeDocument/2006/relationships/font" Target="fonts/Oswald-regular.fntdata"/><Relationship Id="rId53" Type="http://schemas.openxmlformats.org/officeDocument/2006/relationships/font" Target="fonts/Comfortaa-bold.fntdata"/><Relationship Id="rId52" Type="http://schemas.openxmlformats.org/officeDocument/2006/relationships/font" Target="fonts/Comfortaa-regular.fntdata"/><Relationship Id="rId11" Type="http://schemas.openxmlformats.org/officeDocument/2006/relationships/slide" Target="slides/slide4.xml"/><Relationship Id="rId55" Type="http://schemas.openxmlformats.org/officeDocument/2006/relationships/font" Target="fonts/OpenSans-bold.fntdata"/><Relationship Id="rId10" Type="http://schemas.openxmlformats.org/officeDocument/2006/relationships/slide" Target="slides/slide3.xml"/><Relationship Id="rId54" Type="http://schemas.openxmlformats.org/officeDocument/2006/relationships/font" Target="fonts/OpenSans-regular.fntdata"/><Relationship Id="rId13" Type="http://schemas.openxmlformats.org/officeDocument/2006/relationships/slide" Target="slides/slide6.xml"/><Relationship Id="rId57" Type="http://schemas.openxmlformats.org/officeDocument/2006/relationships/font" Target="fonts/OpenSans-boldItalic.fntdata"/><Relationship Id="rId12" Type="http://schemas.openxmlformats.org/officeDocument/2006/relationships/slide" Target="slides/slide5.xml"/><Relationship Id="rId56" Type="http://schemas.openxmlformats.org/officeDocument/2006/relationships/font" Target="fonts/OpenSans-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d5a21ecf7e_3_16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d5a21ecf7e_3_16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d5da82c7af_3_87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3d5da82c7af_3_8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d5da82c7af_3_8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6" name="Google Shape;726;g3d5da82c7af_3_8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900"/>
              <a:t>I created a base for our development team to work on to develop the game. What I done in the editor was I created the creation of the components, I created the creation of the game objects, and I created some commands that you can do on the editor. For example, undo, redo, delete, duplicate, you can do all that stuff to the game objects. Other things that were added to the render is there was a separate window for each scene, so the game view had a window where you could where developers could specifically look and the game. There was a scene view that had a separate camera from the game and was rendered differently. There was a stats that developers that we developers use to basically like set debugs and turn that on and read the amount of draw calls and FPS. There was the inspector, which there is the inspector and hierarchy which they basically work together. The hierarchy showed all the components or all the objects that were in the scene and if you were to click on an object then you could inspect the object in the inspector and you could modify and save any of the changes you made to a certain component. Okay. And that helps.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d5da82c7af_3_88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3d5da82c7af_3_8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d5da82c7af_3_8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1" name="Google Shape;741;g3d5da82c7af_3_8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700"/>
              <a:t>The design patterns that we want to do is reduce the amount of singletons. So what we did to reduce the amount of our use of our singletons is we created a main engine singleton. So our main engine singleton basically stored all of her other managers in our system. For example, a game object manager, the UI manager, the game, the game manager, the game machine, it held all of those different values that anywhere in the system we could access. Like the game object manager, no matter where you are, you might want to look to see if there's a game object. And that's why we created the engine singleton to have a single access point to all of our different managers. Yeah.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d5da82c7af_3_89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3d5da82c7af_3_8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d5da82c7af_3_9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5" name="Google Shape;755;g3d5da82c7af_3_9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100"/>
              <a:t>One of the things I created that was a part of the engine signal pin. The single engine signal pin. Single signal pin? Yeah, it was the settings manager. So the settings manager was developed because we had an issue where we wanted to save player information. For example, throughout the development, each of us wanted to have certain configurations. So I personally like to play on 1280x720, but the SAM likes to play on 1920x1080. So what we developed was a single settings manager. So the settings manager reads and writes to a file. That's basically all it does. And at start-up, we read whatever is on that file, and then we can set certain settings. For example, starting the game on 1920x1080 compared to 1280x720. So each of our systems could do separate things. And that's why we created this settings manager. I created it. Okay. Better or worse? It got longer, but I was more engaged, so I don't know if it's better or worse. Oh, okay, let me give this a shot. So another thing that I developed, or I didn't, another thing I worked on to try to fix was the cameras. So what we've done with the cameras is initially we took the SAM's camera from a previous project, and we just plopped it into the game and used that. But the problem with that is when we started to add more cameras, we filled up the camera class. There was handling several. There was handling following the player. There was handling flying, wherever you wanted to go. Ghost mode is what we call it. So what I decided to do was create a base camera component that stores the essential values, for example, the frost drum of the camera and the pitching yaw and stuff like that. And then we created two separate components. For example, the camera components that we use when we race. So that's the camera component where you're actually playing the game, and it follows the player, and it will handle only specific logic to that. And then we have the free fight camera components. So when you end a race in multiplayer, you'll be able to fly wherever you want as a spectator. And my main task, the main reason I've done this, is to separate functionality and encapsulate functionality. And encapsulate abstraction. Extract. Extract. Extract functionality. Which made it much easier to manage. That sounded decent, then. That's actually not bad. I think it's actually a pretty good target. Yeah, I think it's pretty nice. One of the other things I developed was the Game State Machine. So the Game State Machine... So... Gotcha.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d5da82c7af_3_9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3d5da82c7af_3_9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d5da82c7af_3_9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3d5da82c7af_3_9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d5da82c7af_3_9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3d5da82c7af_3_9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d5da82c7af_3_92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g3d5da82c7af_3_9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d5da82c7af_3_83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3d5da82c7af_3_8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d5da82c7af_3_9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g3d5da82c7af_3_9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d5da82c7af_3_9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2" name="Google Shape;802;g3d5da82c7af_3_9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100"/>
              <a:t>So, next one, macOS. Uploading process the same. So on Windows, the uploading process is not simple. The way I done the uploading process, basically we had to download Steam SDK, and on the Steam SDK it had a Steam executable. If you were to play that Steam executable, all I have to do is log into my Steam account and run a single command called "Make the build". And that would take all the information that would call a script that I made. And then that script would tell Steam where all the files are, and then Steam would take that information, upload the build to their website, and I could therefore go on the website and set the build to a default branch or a beta test branch. So there's two different branches that I had, beta being the fresh branch that was just out there, default was the branch that we tested and know what works, so we pushed it on to the default branch for players who play the game. Then we have bugs and trying to play test.</a:t>
            </a:r>
            <a:endParaRPr/>
          </a:p>
          <a:p>
            <a:pPr indent="0" lvl="0" marL="0" rtl="0" algn="l">
              <a:spcBef>
                <a:spcPts val="0"/>
              </a:spcBef>
              <a:spcAft>
                <a:spcPts val="0"/>
              </a:spcAft>
              <a:buNone/>
            </a:pPr>
            <a:r>
              <a:t/>
            </a:r>
            <a:endParaRPr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d5da82c7af_3_97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3d5da82c7af_3_9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973cb0a771_3_3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3973cb0a771_3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d5da82c7af_3_106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3d5da82c7af_3_10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d5da82c7af_3_110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3d5da82c7af_3_1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d5da82c7af_3_11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F5F5F5"/>
              </a:buClr>
              <a:buSzPts val="1800"/>
              <a:buFont typeface="Calibri"/>
              <a:buNone/>
            </a:pPr>
            <a:r>
              <a:rPr lang="en" sz="1800">
                <a:solidFill>
                  <a:schemeClr val="dk1"/>
                </a:solidFill>
                <a:latin typeface="Calibri"/>
                <a:ea typeface="Calibri"/>
                <a:cs typeface="Calibri"/>
                <a:sym typeface="Calibri"/>
              </a:rPr>
              <a:t>Game feel is not in the code, it is in the numbers. he difference between good and bad movement is tuning, not architecture</a:t>
            </a:r>
            <a:endParaRPr sz="1400">
              <a:solidFill>
                <a:schemeClr val="dk1"/>
              </a:solidFill>
            </a:endParaRPr>
          </a:p>
          <a:p>
            <a:pPr indent="0" lvl="0" marL="0" rtl="0" algn="l">
              <a:spcBef>
                <a:spcPts val="0"/>
              </a:spcBef>
              <a:spcAft>
                <a:spcPts val="0"/>
              </a:spcAft>
              <a:buNone/>
            </a:pPr>
            <a:r>
              <a:t/>
            </a:r>
            <a:endParaRPr>
              <a:solidFill>
                <a:schemeClr val="dk1"/>
              </a:solidFill>
            </a:endParaRPr>
          </a:p>
        </p:txBody>
      </p:sp>
      <p:sp>
        <p:nvSpPr>
          <p:cNvPr id="885" name="Google Shape;885;g3d5da82c7af_3_1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3e2a0f6047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F5F5F5"/>
              </a:buClr>
              <a:buSzPts val="1800"/>
              <a:buFont typeface="Calibri"/>
              <a:buNone/>
            </a:pPr>
            <a:r>
              <a:rPr lang="en" sz="1800">
                <a:solidFill>
                  <a:schemeClr val="dk1"/>
                </a:solidFill>
                <a:latin typeface="Calibri"/>
                <a:ea typeface="Calibri"/>
                <a:cs typeface="Calibri"/>
                <a:sym typeface="Calibri"/>
              </a:rPr>
              <a:t>Game feel is not in the code, it is in the numbers. he difference between good and bad movement is tuning, not architecture</a:t>
            </a:r>
            <a:endParaRPr sz="1400">
              <a:solidFill>
                <a:schemeClr val="dk1"/>
              </a:solidFill>
            </a:endParaRPr>
          </a:p>
          <a:p>
            <a:pPr indent="0" lvl="0" marL="0" rtl="0" algn="l">
              <a:spcBef>
                <a:spcPts val="0"/>
              </a:spcBef>
              <a:spcAft>
                <a:spcPts val="0"/>
              </a:spcAft>
              <a:buNone/>
            </a:pPr>
            <a:r>
              <a:t/>
            </a:r>
            <a:endParaRPr>
              <a:solidFill>
                <a:schemeClr val="dk1"/>
              </a:solidFill>
            </a:endParaRPr>
          </a:p>
        </p:txBody>
      </p:sp>
      <p:sp>
        <p:nvSpPr>
          <p:cNvPr id="915" name="Google Shape;915;g3e2a0f6047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3d5da82c7af_3_11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g3d5da82c7af_3_1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d5da82c7af_3_117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g3d5da82c7af_3_1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d5da82c7af_3_8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8" name="Google Shape;648;g3d5da82c7af_3_8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700"/>
              <a:t>Tom Splat. There was three goals that we wanted to have through development that we all came up with together. For me, my main thing was I wanted to have a high learning curve where there would be a high skill ceiling and good barrier of entry for players. For Bassam, he wanted to have a really strong movement system and that's what the Grapplin hooks are. For Ahmed, he wanted to basically have the game punish players for making errors in their movement. That's the risk. And then, so movement mastery, learning curve, risk that is immediately solving the player if they make a mistake and stopping all the movement. Gain skills through practice. That's basically using the Grapplin system and movement system there to level up your skills through practice and repetition of playing the game.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d5da82c7af_3_118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g3d5da82c7af_3_1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3d5da82c7af_3_119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g3d5da82c7af_3_1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d5da82c7af_3_122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g3d5da82c7af_3_1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d5da82c7af_3_123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g3d5da82c7af_3_12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3d5da82c7af_3_124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g3d5da82c7af_3_1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d5da82c7af_3_12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g3d5da82c7af_3_12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3d5da82c7af_3_12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g3d5da82c7af_3_12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3d5a21ecf7e_3_5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3d5a21ecf7e_3_5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973cb0a771_3_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3973cb0a771_3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d5da82c7af_3_84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3d5da82c7af_3_8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d5da82c7af_3_8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9" name="Google Shape;669;g3d5da82c7af_3_8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t>Through systems that we have in our code base, we have the game which holds all the game logic and all the things the players will actually see. It has its own separate executable for players. Then we have the editor that's for our development where in the editor we can actually see and play the game but we also can edit all the values of the game and save them. And then we have the engine which is the baseline for our systems and what the game and editor are based off of.</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d5da82c7af_3_8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5" name="Google Shape;685;g3d5da82c7af_3_8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700"/>
              <a:t>Adds a bunch of externals into our code base and it doesn't actually have to be in the GitHub repo. I was the one who first installed it onto our machines and made it work and I helped the SAM and OTHNET put it on their own machines. The main thing we wanted to use in the VC package is for the ease of use for adding external systems. For example, iGUI, which we used in the editor, which was a big system, was added. Some of the networking was easily added. Tracy, which was easily added, we had right after you put in like three lines of code, you basically had access to the experience.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d5da82c7af_3_86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3d5da82c7af_3_8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d5da82c7af_3_8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4" name="Google Shape;714;g3d5da82c7af_3_8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And now I want to go over renderer. So throughout the development of the renderer, we had a few different ways that we've done it. So first, we had a render loop. I mean, we had an update loop that goes through all the objects and we had a render loop that did the exact same thing. Initially, that was more bad on performance since it went through objects and components that had nothing to render. So what I decided to do was I created the render component. And with that render component, each of them has a submit function on it. And what the renderer does, each of them has a submit function on it. And what they will submit is a render command to the render. Now the render command is used to store all the relative information that you need, for example, the vertexes and what color it is and textures. And then once that information is set, what the renderer does is it loops over all the game objects, it saves all the components that have a render component, and then it caches it and calls the submit function on the render component, and that submit function will give it that render command. And once it saves all that information, there's five different layers it draws in. So there's world comes first, transparency, UI, Skybox actually comes first. And I should scrap that part and be like, not only did that have the render calls in general, it also reduced the actual calls from all objects in general, because not only are we not calling the render every twice every object, we're calling the render exactly when we need it. So not only is the object or the objects being called, they also never go to the GPU and installing it.</a:t>
            </a:r>
            <a:endParaRPr/>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4">
  <p:cSld name="CUSTOM_4 2">
    <p:bg>
      <p:bgPr>
        <a:blipFill>
          <a:blip r:embed="rId2">
            <a:alphaModFix/>
          </a:blip>
          <a:stretch>
            <a:fillRect/>
          </a:stretch>
        </a:blipFill>
      </p:bgPr>
    </p:bg>
    <p:spTree>
      <p:nvGrpSpPr>
        <p:cNvPr id="567" name="Shape 567"/>
        <p:cNvGrpSpPr/>
        <p:nvPr/>
      </p:nvGrpSpPr>
      <p:grpSpPr>
        <a:xfrm>
          <a:off x="0" y="0"/>
          <a:ext cx="0" cy="0"/>
          <a:chOff x="0" y="0"/>
          <a:chExt cx="0" cy="0"/>
        </a:xfrm>
      </p:grpSpPr>
      <p:sp>
        <p:nvSpPr>
          <p:cNvPr id="568" name="Google Shape;568;p103"/>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103"/>
          <p:cNvSpPr txBox="1"/>
          <p:nvPr>
            <p:ph type="title"/>
          </p:nvPr>
        </p:nvSpPr>
        <p:spPr>
          <a:xfrm rot="-5400000">
            <a:off x="-992050" y="2240827"/>
            <a:ext cx="4063800" cy="6534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70" name="Google Shape;570;p103"/>
          <p:cNvSpPr txBox="1"/>
          <p:nvPr>
            <p:ph idx="1" type="body"/>
          </p:nvPr>
        </p:nvSpPr>
        <p:spPr>
          <a:xfrm>
            <a:off x="2001476" y="1277450"/>
            <a:ext cx="1495500" cy="4374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1pPr>
            <a:lvl2pPr indent="-228600" lvl="1" marL="9144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2pPr>
            <a:lvl3pPr indent="-228600" lvl="2" marL="13716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3pPr>
            <a:lvl4pPr indent="-228600" lvl="3" marL="18288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4pPr>
            <a:lvl5pPr indent="-228600" lvl="4" marL="22860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71" name="Google Shape;571;p103"/>
          <p:cNvSpPr txBox="1"/>
          <p:nvPr>
            <p:ph idx="2" type="body"/>
          </p:nvPr>
        </p:nvSpPr>
        <p:spPr>
          <a:xfrm>
            <a:off x="1978363" y="2250700"/>
            <a:ext cx="1616700" cy="826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72" name="Google Shape;572;p103"/>
          <p:cNvSpPr txBox="1"/>
          <p:nvPr>
            <p:ph idx="3" type="body"/>
          </p:nvPr>
        </p:nvSpPr>
        <p:spPr>
          <a:xfrm>
            <a:off x="4333125" y="2252499"/>
            <a:ext cx="1618500" cy="8229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73" name="Google Shape;573;p103"/>
          <p:cNvSpPr txBox="1"/>
          <p:nvPr>
            <p:ph idx="4" type="body"/>
          </p:nvPr>
        </p:nvSpPr>
        <p:spPr>
          <a:xfrm>
            <a:off x="6689700" y="2252499"/>
            <a:ext cx="1618500" cy="8229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74" name="Google Shape;574;p103"/>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5">
  <p:cSld name="CUSTOM_5 2">
    <p:bg>
      <p:bgPr>
        <a:blipFill>
          <a:blip r:embed="rId2">
            <a:alphaModFix/>
          </a:blip>
          <a:stretch>
            <a:fillRect/>
          </a:stretch>
        </a:blipFill>
      </p:bgPr>
    </p:bg>
    <p:spTree>
      <p:nvGrpSpPr>
        <p:cNvPr id="575" name="Shape 575"/>
        <p:cNvGrpSpPr/>
        <p:nvPr/>
      </p:nvGrpSpPr>
      <p:grpSpPr>
        <a:xfrm>
          <a:off x="0" y="0"/>
          <a:ext cx="0" cy="0"/>
          <a:chOff x="0" y="0"/>
          <a:chExt cx="0" cy="0"/>
        </a:xfrm>
      </p:grpSpPr>
      <p:sp>
        <p:nvSpPr>
          <p:cNvPr id="576" name="Google Shape;576;p104"/>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104"/>
          <p:cNvSpPr txBox="1"/>
          <p:nvPr>
            <p:ph type="title"/>
          </p:nvPr>
        </p:nvSpPr>
        <p:spPr>
          <a:xfrm rot="-5400000">
            <a:off x="-983876" y="2238126"/>
            <a:ext cx="4058400" cy="664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78" name="Google Shape;578;p104"/>
          <p:cNvSpPr txBox="1"/>
          <p:nvPr>
            <p:ph idx="1" type="body"/>
          </p:nvPr>
        </p:nvSpPr>
        <p:spPr>
          <a:xfrm>
            <a:off x="1545529" y="1620825"/>
            <a:ext cx="1965000" cy="2709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1pPr>
            <a:lvl2pPr indent="-228600" lvl="1" marL="9144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2pPr>
            <a:lvl3pPr indent="-228600" lvl="2" marL="13716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3pPr>
            <a:lvl4pPr indent="-228600" lvl="3" marL="18288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4pPr>
            <a:lvl5pPr indent="-228600" lvl="4" marL="22860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79" name="Google Shape;579;p104"/>
          <p:cNvSpPr txBox="1"/>
          <p:nvPr>
            <p:ph idx="2" type="body"/>
          </p:nvPr>
        </p:nvSpPr>
        <p:spPr>
          <a:xfrm>
            <a:off x="1545529" y="1913888"/>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80" name="Google Shape;580;p104"/>
          <p:cNvSpPr txBox="1"/>
          <p:nvPr>
            <p:ph idx="3" type="body"/>
          </p:nvPr>
        </p:nvSpPr>
        <p:spPr>
          <a:xfrm>
            <a:off x="4005698" y="1911095"/>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81" name="Google Shape;581;p104"/>
          <p:cNvSpPr txBox="1"/>
          <p:nvPr>
            <p:ph idx="4" type="body"/>
          </p:nvPr>
        </p:nvSpPr>
        <p:spPr>
          <a:xfrm>
            <a:off x="6465732" y="1911095"/>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82" name="Google Shape;582;p104"/>
          <p:cNvSpPr txBox="1"/>
          <p:nvPr>
            <p:ph idx="5" type="body"/>
          </p:nvPr>
        </p:nvSpPr>
        <p:spPr>
          <a:xfrm>
            <a:off x="1545529" y="3940278"/>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83" name="Google Shape;583;p104"/>
          <p:cNvSpPr txBox="1"/>
          <p:nvPr>
            <p:ph idx="6" type="body"/>
          </p:nvPr>
        </p:nvSpPr>
        <p:spPr>
          <a:xfrm>
            <a:off x="4005698" y="3940278"/>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84" name="Google Shape;584;p104"/>
          <p:cNvSpPr txBox="1"/>
          <p:nvPr>
            <p:ph idx="7" type="body"/>
          </p:nvPr>
        </p:nvSpPr>
        <p:spPr>
          <a:xfrm>
            <a:off x="6465732" y="3937641"/>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85" name="Google Shape;585;p104"/>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6">
  <p:cSld name="CUSTOM_6 2">
    <p:bg>
      <p:bgPr>
        <a:blipFill>
          <a:blip r:embed="rId2">
            <a:alphaModFix/>
          </a:blip>
          <a:stretch>
            <a:fillRect/>
          </a:stretch>
        </a:blipFill>
      </p:bgPr>
    </p:bg>
    <p:spTree>
      <p:nvGrpSpPr>
        <p:cNvPr id="586" name="Shape 586"/>
        <p:cNvGrpSpPr/>
        <p:nvPr/>
      </p:nvGrpSpPr>
      <p:grpSpPr>
        <a:xfrm>
          <a:off x="0" y="0"/>
          <a:ext cx="0" cy="0"/>
          <a:chOff x="0" y="0"/>
          <a:chExt cx="0" cy="0"/>
        </a:xfrm>
      </p:grpSpPr>
      <p:sp>
        <p:nvSpPr>
          <p:cNvPr id="587" name="Google Shape;587;p105"/>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105"/>
          <p:cNvSpPr txBox="1"/>
          <p:nvPr>
            <p:ph type="title"/>
          </p:nvPr>
        </p:nvSpPr>
        <p:spPr>
          <a:xfrm rot="-5400000">
            <a:off x="-1079875" y="2328125"/>
            <a:ext cx="40644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89" name="Google Shape;589;p105"/>
          <p:cNvSpPr txBox="1"/>
          <p:nvPr>
            <p:ph idx="1" type="body"/>
          </p:nvPr>
        </p:nvSpPr>
        <p:spPr>
          <a:xfrm>
            <a:off x="3597383" y="607125"/>
            <a:ext cx="2298600" cy="2709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1pPr>
            <a:lvl2pPr indent="-228600" lvl="1" marL="9144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2pPr>
            <a:lvl3pPr indent="-228600" lvl="2" marL="13716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3pPr>
            <a:lvl4pPr indent="-228600" lvl="3" marL="18288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4pPr>
            <a:lvl5pPr indent="-228600" lvl="4" marL="22860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90" name="Google Shape;590;p105"/>
          <p:cNvSpPr txBox="1"/>
          <p:nvPr>
            <p:ph idx="2" type="body"/>
          </p:nvPr>
        </p:nvSpPr>
        <p:spPr>
          <a:xfrm>
            <a:off x="3597023" y="899757"/>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91" name="Google Shape;591;p105"/>
          <p:cNvSpPr txBox="1"/>
          <p:nvPr>
            <p:ph idx="3" type="body"/>
          </p:nvPr>
        </p:nvSpPr>
        <p:spPr>
          <a:xfrm>
            <a:off x="2635000" y="1938858"/>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92" name="Google Shape;592;p105"/>
          <p:cNvSpPr txBox="1"/>
          <p:nvPr>
            <p:ph idx="4" type="body"/>
          </p:nvPr>
        </p:nvSpPr>
        <p:spPr>
          <a:xfrm>
            <a:off x="2635181" y="2977957"/>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93" name="Google Shape;593;p105"/>
          <p:cNvSpPr txBox="1"/>
          <p:nvPr>
            <p:ph idx="5" type="body"/>
          </p:nvPr>
        </p:nvSpPr>
        <p:spPr>
          <a:xfrm>
            <a:off x="3596840" y="4017057"/>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94" name="Google Shape;594;p105"/>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8">
  <p:cSld name="CUSTOM_8 2">
    <p:bg>
      <p:bgPr>
        <a:blipFill>
          <a:blip r:embed="rId2">
            <a:alphaModFix/>
          </a:blip>
          <a:stretch>
            <a:fillRect/>
          </a:stretch>
        </a:blipFill>
      </p:bgPr>
    </p:bg>
    <p:spTree>
      <p:nvGrpSpPr>
        <p:cNvPr id="595" name="Shape 595"/>
        <p:cNvGrpSpPr/>
        <p:nvPr/>
      </p:nvGrpSpPr>
      <p:grpSpPr>
        <a:xfrm>
          <a:off x="0" y="0"/>
          <a:ext cx="0" cy="0"/>
          <a:chOff x="0" y="0"/>
          <a:chExt cx="0" cy="0"/>
        </a:xfrm>
      </p:grpSpPr>
      <p:sp>
        <p:nvSpPr>
          <p:cNvPr id="596" name="Google Shape;596;p106"/>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106"/>
          <p:cNvSpPr txBox="1"/>
          <p:nvPr>
            <p:ph type="title"/>
          </p:nvPr>
        </p:nvSpPr>
        <p:spPr>
          <a:xfrm rot="-5400000">
            <a:off x="-1084000" y="2324075"/>
            <a:ext cx="40725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98" name="Google Shape;598;p106"/>
          <p:cNvSpPr txBox="1"/>
          <p:nvPr>
            <p:ph idx="1" type="body"/>
          </p:nvPr>
        </p:nvSpPr>
        <p:spPr>
          <a:xfrm>
            <a:off x="1882567" y="2427725"/>
            <a:ext cx="1965000" cy="4167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1pPr>
            <a:lvl2pPr indent="-228600" lvl="1" marL="9144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2pPr>
            <a:lvl3pPr indent="-228600" lvl="2" marL="13716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3pPr>
            <a:lvl4pPr indent="-228600" lvl="3" marL="18288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4pPr>
            <a:lvl5pPr indent="-228600" lvl="4" marL="22860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99" name="Google Shape;599;p106"/>
          <p:cNvSpPr txBox="1"/>
          <p:nvPr>
            <p:ph idx="2" type="body"/>
          </p:nvPr>
        </p:nvSpPr>
        <p:spPr>
          <a:xfrm>
            <a:off x="1950666" y="3008338"/>
            <a:ext cx="1828800" cy="830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00" name="Google Shape;600;p106"/>
          <p:cNvSpPr txBox="1"/>
          <p:nvPr>
            <p:ph idx="3" type="body"/>
          </p:nvPr>
        </p:nvSpPr>
        <p:spPr>
          <a:xfrm>
            <a:off x="4218666" y="3024388"/>
            <a:ext cx="1828800" cy="7983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01" name="Google Shape;601;p106"/>
          <p:cNvSpPr txBox="1"/>
          <p:nvPr>
            <p:ph idx="4" type="body"/>
          </p:nvPr>
        </p:nvSpPr>
        <p:spPr>
          <a:xfrm>
            <a:off x="6509766" y="3024388"/>
            <a:ext cx="1828800" cy="7983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02" name="Google Shape;602;p106"/>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9">
  <p:cSld name="CUSTOM_9 2">
    <p:bg>
      <p:bgPr>
        <a:blipFill>
          <a:blip r:embed="rId2">
            <a:alphaModFix/>
          </a:blip>
          <a:stretch>
            <a:fillRect/>
          </a:stretch>
        </a:blipFill>
      </p:bgPr>
    </p:bg>
    <p:spTree>
      <p:nvGrpSpPr>
        <p:cNvPr id="603" name="Shape 603"/>
        <p:cNvGrpSpPr/>
        <p:nvPr/>
      </p:nvGrpSpPr>
      <p:grpSpPr>
        <a:xfrm>
          <a:off x="0" y="0"/>
          <a:ext cx="0" cy="0"/>
          <a:chOff x="0" y="0"/>
          <a:chExt cx="0" cy="0"/>
        </a:xfrm>
      </p:grpSpPr>
      <p:sp>
        <p:nvSpPr>
          <p:cNvPr id="604" name="Google Shape;604;p107"/>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107"/>
          <p:cNvSpPr txBox="1"/>
          <p:nvPr>
            <p:ph type="title"/>
          </p:nvPr>
        </p:nvSpPr>
        <p:spPr>
          <a:xfrm rot="-5400000">
            <a:off x="-1073275" y="2334725"/>
            <a:ext cx="40512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606" name="Google Shape;606;p107"/>
          <p:cNvSpPr txBox="1"/>
          <p:nvPr>
            <p:ph idx="1" type="body"/>
          </p:nvPr>
        </p:nvSpPr>
        <p:spPr>
          <a:xfrm>
            <a:off x="4754060" y="920500"/>
            <a:ext cx="3676500" cy="270900"/>
          </a:xfrm>
          <a:prstGeom prst="rect">
            <a:avLst/>
          </a:prstGeom>
          <a:noFill/>
          <a:ln>
            <a:noFill/>
          </a:ln>
        </p:spPr>
        <p:txBody>
          <a:bodyPr anchorCtr="0" anchor="t" bIns="91400" lIns="91400" spcFirstLastPara="1" rIns="91400" wrap="square" tIns="91400">
            <a:normAutofit/>
          </a:bodyPr>
          <a:lstStyle>
            <a:lvl1pPr indent="-228600" lvl="0" marL="457200" algn="l">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1pPr>
            <a:lvl2pPr indent="-228600" lvl="1" marL="914400" algn="l">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2pPr>
            <a:lvl3pPr indent="-228600" lvl="2" marL="1371600" algn="l">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3pPr>
            <a:lvl4pPr indent="-228600" lvl="3" marL="1828800" algn="l">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4pPr>
            <a:lvl5pPr indent="-228600" lvl="4" marL="2286000" algn="l">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07" name="Google Shape;607;p107"/>
          <p:cNvSpPr txBox="1"/>
          <p:nvPr>
            <p:ph idx="2" type="body"/>
          </p:nvPr>
        </p:nvSpPr>
        <p:spPr>
          <a:xfrm>
            <a:off x="4753474" y="1220565"/>
            <a:ext cx="3676500" cy="79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08" name="Google Shape;608;p107"/>
          <p:cNvSpPr txBox="1"/>
          <p:nvPr>
            <p:ph idx="3" type="body"/>
          </p:nvPr>
        </p:nvSpPr>
        <p:spPr>
          <a:xfrm>
            <a:off x="4754050" y="2339065"/>
            <a:ext cx="3675900" cy="79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09" name="Google Shape;609;p107"/>
          <p:cNvSpPr txBox="1"/>
          <p:nvPr>
            <p:ph idx="4" type="body"/>
          </p:nvPr>
        </p:nvSpPr>
        <p:spPr>
          <a:xfrm>
            <a:off x="4753474" y="3482066"/>
            <a:ext cx="3675300" cy="79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10" name="Google Shape;610;p107"/>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3">
  <p:cSld name="CUSTOM_13 2">
    <p:bg>
      <p:bgPr>
        <a:blipFill>
          <a:blip r:embed="rId2">
            <a:alphaModFix/>
          </a:blip>
          <a:stretch>
            <a:fillRect/>
          </a:stretch>
        </a:blipFill>
      </p:bgPr>
    </p:bg>
    <p:spTree>
      <p:nvGrpSpPr>
        <p:cNvPr id="611" name="Shape 611"/>
        <p:cNvGrpSpPr/>
        <p:nvPr/>
      </p:nvGrpSpPr>
      <p:grpSpPr>
        <a:xfrm>
          <a:off x="0" y="0"/>
          <a:ext cx="0" cy="0"/>
          <a:chOff x="0" y="0"/>
          <a:chExt cx="0" cy="0"/>
        </a:xfrm>
      </p:grpSpPr>
      <p:sp>
        <p:nvSpPr>
          <p:cNvPr id="612" name="Google Shape;612;p108"/>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108"/>
          <p:cNvSpPr txBox="1"/>
          <p:nvPr>
            <p:ph type="title"/>
          </p:nvPr>
        </p:nvSpPr>
        <p:spPr>
          <a:xfrm rot="-5400000">
            <a:off x="-1083925" y="2324075"/>
            <a:ext cx="40725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614" name="Google Shape;614;p108"/>
          <p:cNvSpPr txBox="1"/>
          <p:nvPr>
            <p:ph idx="1" type="body"/>
          </p:nvPr>
        </p:nvSpPr>
        <p:spPr>
          <a:xfrm>
            <a:off x="2254245" y="3115367"/>
            <a:ext cx="2463000" cy="2709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1pPr>
            <a:lvl2pPr indent="-228600" lvl="1" marL="9144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2pPr>
            <a:lvl3pPr indent="-228600" lvl="2" marL="13716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3pPr>
            <a:lvl4pPr indent="-228600" lvl="3" marL="18288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4pPr>
            <a:lvl5pPr indent="-228600" lvl="4" marL="2286000" algn="ctr">
              <a:lnSpc>
                <a:spcPct val="100000"/>
              </a:lnSpc>
              <a:spcBef>
                <a:spcPts val="0"/>
              </a:spcBef>
              <a:spcAft>
                <a:spcPts val="0"/>
              </a:spcAft>
              <a:buClr>
                <a:srgbClr val="FFFFFF"/>
              </a:buClr>
              <a:buSzPts val="1800"/>
              <a:buFont typeface="Orbitron"/>
              <a:buNone/>
              <a:defRPr b="1">
                <a:solidFill>
                  <a:srgbClr val="FFFFFF"/>
                </a:solidFill>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15" name="Google Shape;615;p108"/>
          <p:cNvSpPr txBox="1"/>
          <p:nvPr>
            <p:ph idx="2" type="body"/>
          </p:nvPr>
        </p:nvSpPr>
        <p:spPr>
          <a:xfrm>
            <a:off x="2178049" y="3426619"/>
            <a:ext cx="2615400" cy="5370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16" name="Google Shape;616;p108"/>
          <p:cNvSpPr txBox="1"/>
          <p:nvPr>
            <p:ph idx="3" type="body"/>
          </p:nvPr>
        </p:nvSpPr>
        <p:spPr>
          <a:xfrm>
            <a:off x="5097575" y="3426619"/>
            <a:ext cx="2662200" cy="5370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17" name="Google Shape;617;p108"/>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5">
  <p:cSld name="CUSTOM_15 2">
    <p:bg>
      <p:bgPr>
        <a:blipFill>
          <a:blip r:embed="rId2">
            <a:alphaModFix/>
          </a:blip>
          <a:stretch>
            <a:fillRect/>
          </a:stretch>
        </a:blipFill>
      </p:bgPr>
    </p:bg>
    <p:spTree>
      <p:nvGrpSpPr>
        <p:cNvPr id="618" name="Shape 618"/>
        <p:cNvGrpSpPr/>
        <p:nvPr/>
      </p:nvGrpSpPr>
      <p:grpSpPr>
        <a:xfrm>
          <a:off x="0" y="0"/>
          <a:ext cx="0" cy="0"/>
          <a:chOff x="0" y="0"/>
          <a:chExt cx="0" cy="0"/>
        </a:xfrm>
      </p:grpSpPr>
      <p:sp>
        <p:nvSpPr>
          <p:cNvPr id="619" name="Google Shape;619;p109"/>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09"/>
          <p:cNvSpPr txBox="1"/>
          <p:nvPr>
            <p:ph type="title"/>
          </p:nvPr>
        </p:nvSpPr>
        <p:spPr>
          <a:xfrm>
            <a:off x="2156999" y="2923500"/>
            <a:ext cx="4830000" cy="3162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1400"/>
              <a:buFont typeface="Orbitron"/>
              <a:buNone/>
              <a:defRPr sz="14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621" name="Google Shape;621;p109"/>
          <p:cNvSpPr txBox="1"/>
          <p:nvPr>
            <p:ph idx="1" type="body"/>
          </p:nvPr>
        </p:nvSpPr>
        <p:spPr>
          <a:xfrm>
            <a:off x="2156999" y="1939300"/>
            <a:ext cx="4830000" cy="6390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1pPr>
            <a:lvl2pPr indent="-228600" lvl="1" marL="9144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2pPr>
            <a:lvl3pPr indent="-228600" lvl="2" marL="13716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3pPr>
            <a:lvl4pPr indent="-228600" lvl="3" marL="18288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4pPr>
            <a:lvl5pPr indent="-228600" lvl="4" marL="22860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22" name="Google Shape;622;p109"/>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4">
  <p:cSld name="CUSTOM_14 2">
    <p:bg>
      <p:bgPr>
        <a:blipFill>
          <a:blip r:embed="rId2">
            <a:alphaModFix/>
          </a:blip>
          <a:stretch>
            <a:fillRect/>
          </a:stretch>
        </a:blipFill>
      </p:bgPr>
    </p:bg>
    <p:spTree>
      <p:nvGrpSpPr>
        <p:cNvPr id="623" name="Shape 623"/>
        <p:cNvGrpSpPr/>
        <p:nvPr/>
      </p:nvGrpSpPr>
      <p:grpSpPr>
        <a:xfrm>
          <a:off x="0" y="0"/>
          <a:ext cx="0" cy="0"/>
          <a:chOff x="0" y="0"/>
          <a:chExt cx="0" cy="0"/>
        </a:xfrm>
      </p:grpSpPr>
      <p:sp>
        <p:nvSpPr>
          <p:cNvPr id="624" name="Google Shape;624;p110"/>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10"/>
          <p:cNvSpPr txBox="1"/>
          <p:nvPr>
            <p:ph type="title"/>
          </p:nvPr>
        </p:nvSpPr>
        <p:spPr>
          <a:xfrm rot="-5400000">
            <a:off x="-1094005" y="2078377"/>
            <a:ext cx="4075500" cy="9666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4800"/>
              <a:buFont typeface="Orbitron"/>
              <a:buNone/>
              <a:defRPr sz="4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626" name="Google Shape;626;p110"/>
          <p:cNvSpPr txBox="1"/>
          <p:nvPr>
            <p:ph idx="1" type="body"/>
          </p:nvPr>
        </p:nvSpPr>
        <p:spPr>
          <a:xfrm>
            <a:off x="3495075" y="735525"/>
            <a:ext cx="2947500" cy="7800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1pPr>
            <a:lvl2pPr indent="-228600" lvl="1" marL="9144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2pPr>
            <a:lvl3pPr indent="-228600" lvl="2" marL="13716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3pPr>
            <a:lvl4pPr indent="-228600" lvl="3" marL="18288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4pPr>
            <a:lvl5pPr indent="-228600" lvl="4" marL="2286000" algn="ctr">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27" name="Google Shape;627;p110"/>
          <p:cNvSpPr txBox="1"/>
          <p:nvPr>
            <p:ph idx="2" type="body"/>
          </p:nvPr>
        </p:nvSpPr>
        <p:spPr>
          <a:xfrm>
            <a:off x="3039394" y="1532137"/>
            <a:ext cx="3858900" cy="10269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28" name="Google Shape;628;p110"/>
          <p:cNvSpPr txBox="1"/>
          <p:nvPr/>
        </p:nvSpPr>
        <p:spPr>
          <a:xfrm>
            <a:off x="2429049" y="3267724"/>
            <a:ext cx="5079600" cy="579900"/>
          </a:xfrm>
          <a:prstGeom prst="rect">
            <a:avLst/>
          </a:prstGeom>
          <a:noFill/>
          <a:ln>
            <a:noFill/>
          </a:ln>
        </p:spPr>
        <p:txBody>
          <a:bodyPr anchorCtr="0" anchor="t" bIns="91400" lIns="91400" spcFirstLastPara="1" rIns="91400" wrap="square" tIns="91400">
            <a:spAutoFit/>
          </a:bodyPr>
          <a:lstStyle/>
          <a:p>
            <a:pPr indent="0" lvl="0" marL="0" marR="0" rtl="0" algn="ctr">
              <a:lnSpc>
                <a:spcPct val="114000"/>
              </a:lnSpc>
              <a:spcBef>
                <a:spcPts val="0"/>
              </a:spcBef>
              <a:spcAft>
                <a:spcPts val="0"/>
              </a:spcAft>
              <a:buClr>
                <a:srgbClr val="FFFFFF"/>
              </a:buClr>
              <a:buSzPts val="1200"/>
              <a:buFont typeface="Open Sans"/>
              <a:buNone/>
            </a:pPr>
            <a:r>
              <a:rPr b="0" i="0" lang="en" sz="1200" u="none" cap="none" strike="noStrike">
                <a:solidFill>
                  <a:srgbClr val="FFFFFF"/>
                </a:solidFill>
                <a:latin typeface="Open Sans"/>
                <a:ea typeface="Open Sans"/>
                <a:cs typeface="Open Sans"/>
                <a:sym typeface="Open Sans"/>
              </a:rPr>
              <a:t>CREDITS: This presentation template was created by </a:t>
            </a:r>
            <a:r>
              <a:rPr b="0" i="0" lang="en" sz="1200" u="sng" cap="none" strike="noStrike">
                <a:solidFill>
                  <a:schemeClr val="hlink"/>
                </a:solidFill>
                <a:latin typeface="Open Sans"/>
                <a:ea typeface="Open Sans"/>
                <a:cs typeface="Open Sans"/>
                <a:sym typeface="Open Sans"/>
                <a:hlinkClick r:id="rId3"/>
              </a:rPr>
              <a:t>Slidesgo</a:t>
            </a:r>
            <a:r>
              <a:rPr b="0" i="0" lang="en" sz="1200" u="none" cap="none" strike="noStrike">
                <a:solidFill>
                  <a:srgbClr val="FFFFFF"/>
                </a:solidFill>
                <a:latin typeface="Open Sans"/>
                <a:ea typeface="Open Sans"/>
                <a:cs typeface="Open Sans"/>
                <a:sym typeface="Open Sans"/>
              </a:rPr>
              <a:t>, including icons by </a:t>
            </a:r>
            <a:r>
              <a:rPr b="0" i="0" lang="en" sz="1200" u="sng" cap="none" strike="noStrike">
                <a:solidFill>
                  <a:schemeClr val="hlink"/>
                </a:solidFill>
                <a:latin typeface="Open Sans"/>
                <a:ea typeface="Open Sans"/>
                <a:cs typeface="Open Sans"/>
                <a:sym typeface="Open Sans"/>
                <a:hlinkClick r:id="rId4"/>
              </a:rPr>
              <a:t>Flaticon</a:t>
            </a:r>
            <a:r>
              <a:rPr b="0" i="0" lang="en" sz="1200" u="none" cap="none" strike="noStrike">
                <a:solidFill>
                  <a:srgbClr val="FFFFFF"/>
                </a:solidFill>
                <a:latin typeface="Open Sans"/>
                <a:ea typeface="Open Sans"/>
                <a:cs typeface="Open Sans"/>
                <a:sym typeface="Open Sans"/>
              </a:rPr>
              <a:t>, infographics &amp; images by </a:t>
            </a:r>
            <a:r>
              <a:rPr b="0" i="0" lang="en" sz="1200" u="sng" cap="none" strike="noStrike">
                <a:solidFill>
                  <a:schemeClr val="hlink"/>
                </a:solidFill>
                <a:latin typeface="Open Sans"/>
                <a:ea typeface="Open Sans"/>
                <a:cs typeface="Open Sans"/>
                <a:sym typeface="Open Sans"/>
                <a:hlinkClick r:id="rId5"/>
              </a:rPr>
              <a:t>Freepik</a:t>
            </a:r>
            <a:r>
              <a:rPr b="0" i="0" lang="en" sz="1200" u="none" cap="none" strike="noStrike">
                <a:solidFill>
                  <a:srgbClr val="FFFFFF"/>
                </a:solidFill>
                <a:latin typeface="Open Sans"/>
                <a:ea typeface="Open Sans"/>
                <a:cs typeface="Open Sans"/>
                <a:sym typeface="Open Sans"/>
              </a:rPr>
              <a:t> </a:t>
            </a:r>
            <a:endParaRPr/>
          </a:p>
        </p:txBody>
      </p:sp>
      <p:sp>
        <p:nvSpPr>
          <p:cNvPr id="629" name="Google Shape;629;p110"/>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3"/>
          <p:cNvSpPr txBox="1"/>
          <p:nvPr>
            <p:ph type="title"/>
          </p:nvPr>
        </p:nvSpPr>
        <p:spPr>
          <a:xfrm rot="-5400000">
            <a:off x="-1076575" y="2329675"/>
            <a:ext cx="4058400" cy="478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57" name="Google Shape;57;p13"/>
          <p:cNvSpPr txBox="1"/>
          <p:nvPr>
            <p:ph idx="1" type="subTitle"/>
          </p:nvPr>
        </p:nvSpPr>
        <p:spPr>
          <a:xfrm>
            <a:off x="2311110" y="780100"/>
            <a:ext cx="26163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sz="1800">
                <a:solidFill>
                  <a:schemeClr val="lt1"/>
                </a:solidFill>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8" name="Google Shape;58;p13"/>
          <p:cNvSpPr txBox="1"/>
          <p:nvPr>
            <p:ph idx="2" type="body"/>
          </p:nvPr>
        </p:nvSpPr>
        <p:spPr>
          <a:xfrm>
            <a:off x="2311100" y="1075550"/>
            <a:ext cx="2414100" cy="730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3"/>
          <p:cNvSpPr txBox="1"/>
          <p:nvPr>
            <p:ph idx="3" type="subTitle"/>
          </p:nvPr>
        </p:nvSpPr>
        <p:spPr>
          <a:xfrm>
            <a:off x="2311110" y="1959975"/>
            <a:ext cx="26163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sz="1800">
                <a:solidFill>
                  <a:schemeClr val="lt1"/>
                </a:solidFill>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60" name="Google Shape;60;p13"/>
          <p:cNvSpPr txBox="1"/>
          <p:nvPr>
            <p:ph idx="4" type="body"/>
          </p:nvPr>
        </p:nvSpPr>
        <p:spPr>
          <a:xfrm>
            <a:off x="2311100" y="2259647"/>
            <a:ext cx="2414100" cy="730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1" name="Google Shape;61;p13"/>
          <p:cNvSpPr txBox="1"/>
          <p:nvPr>
            <p:ph idx="5" type="subTitle"/>
          </p:nvPr>
        </p:nvSpPr>
        <p:spPr>
          <a:xfrm>
            <a:off x="2311238" y="3137750"/>
            <a:ext cx="26163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sz="1800">
                <a:solidFill>
                  <a:schemeClr val="lt1"/>
                </a:solidFill>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62" name="Google Shape;62;p13"/>
          <p:cNvSpPr txBox="1"/>
          <p:nvPr>
            <p:ph idx="6" type="body"/>
          </p:nvPr>
        </p:nvSpPr>
        <p:spPr>
          <a:xfrm>
            <a:off x="2311100" y="3426553"/>
            <a:ext cx="2414100" cy="730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3" name="Google Shape;63;p13"/>
          <p:cNvSpPr txBox="1"/>
          <p:nvPr>
            <p:ph idx="7" type="subTitle"/>
          </p:nvPr>
        </p:nvSpPr>
        <p:spPr>
          <a:xfrm>
            <a:off x="5980151" y="780100"/>
            <a:ext cx="24141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64" name="Google Shape;64;p13"/>
          <p:cNvSpPr txBox="1"/>
          <p:nvPr>
            <p:ph idx="8" type="body"/>
          </p:nvPr>
        </p:nvSpPr>
        <p:spPr>
          <a:xfrm>
            <a:off x="5980150" y="1075550"/>
            <a:ext cx="2414100" cy="730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3"/>
          <p:cNvSpPr txBox="1"/>
          <p:nvPr>
            <p:ph idx="9" type="subTitle"/>
          </p:nvPr>
        </p:nvSpPr>
        <p:spPr>
          <a:xfrm>
            <a:off x="5980147" y="1959975"/>
            <a:ext cx="24141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66" name="Google Shape;66;p13"/>
          <p:cNvSpPr txBox="1"/>
          <p:nvPr>
            <p:ph idx="13" type="body"/>
          </p:nvPr>
        </p:nvSpPr>
        <p:spPr>
          <a:xfrm>
            <a:off x="5980150" y="2259650"/>
            <a:ext cx="2414100" cy="730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7" name="Google Shape;67;p13"/>
          <p:cNvSpPr txBox="1"/>
          <p:nvPr>
            <p:ph idx="14" type="subTitle"/>
          </p:nvPr>
        </p:nvSpPr>
        <p:spPr>
          <a:xfrm>
            <a:off x="5964573" y="3137750"/>
            <a:ext cx="24141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68" name="Google Shape;68;p13"/>
          <p:cNvSpPr txBox="1"/>
          <p:nvPr>
            <p:ph idx="15" type="body"/>
          </p:nvPr>
        </p:nvSpPr>
        <p:spPr>
          <a:xfrm>
            <a:off x="5980075" y="3426559"/>
            <a:ext cx="2414100" cy="730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9" name="Google Shape;69;p13"/>
          <p:cNvSpPr txBox="1"/>
          <p:nvPr>
            <p:ph hasCustomPrompt="1" idx="16" type="title"/>
          </p:nvPr>
        </p:nvSpPr>
        <p:spPr>
          <a:xfrm>
            <a:off x="1256150" y="856300"/>
            <a:ext cx="1055100" cy="4374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accent1"/>
              </a:buClr>
              <a:buSzPts val="30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70" name="Google Shape;70;p13"/>
          <p:cNvSpPr txBox="1"/>
          <p:nvPr>
            <p:ph hasCustomPrompt="1" idx="17" type="title"/>
          </p:nvPr>
        </p:nvSpPr>
        <p:spPr>
          <a:xfrm>
            <a:off x="1256150" y="2020650"/>
            <a:ext cx="1055100" cy="4374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accent1"/>
              </a:buClr>
              <a:buSzPts val="30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71" name="Google Shape;71;p13"/>
          <p:cNvSpPr txBox="1"/>
          <p:nvPr>
            <p:ph hasCustomPrompt="1" idx="18" type="title"/>
          </p:nvPr>
        </p:nvSpPr>
        <p:spPr>
          <a:xfrm>
            <a:off x="1223925" y="3185000"/>
            <a:ext cx="1055100" cy="4374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accent1"/>
              </a:buClr>
              <a:buSzPts val="30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72" name="Google Shape;72;p13"/>
          <p:cNvSpPr txBox="1"/>
          <p:nvPr>
            <p:ph hasCustomPrompt="1" idx="19" type="title"/>
          </p:nvPr>
        </p:nvSpPr>
        <p:spPr>
          <a:xfrm>
            <a:off x="4909475" y="856300"/>
            <a:ext cx="1055100" cy="4374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accent1"/>
              </a:buClr>
              <a:buSzPts val="30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73" name="Google Shape;73;p13"/>
          <p:cNvSpPr txBox="1"/>
          <p:nvPr>
            <p:ph hasCustomPrompt="1" idx="20" type="title"/>
          </p:nvPr>
        </p:nvSpPr>
        <p:spPr>
          <a:xfrm>
            <a:off x="4909475" y="2020650"/>
            <a:ext cx="1055100" cy="4374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accent1"/>
              </a:buClr>
              <a:buSzPts val="30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74" name="Google Shape;74;p13"/>
          <p:cNvSpPr txBox="1"/>
          <p:nvPr>
            <p:ph hasCustomPrompt="1" idx="21" type="title"/>
          </p:nvPr>
        </p:nvSpPr>
        <p:spPr>
          <a:xfrm>
            <a:off x="4877263" y="3185000"/>
            <a:ext cx="1055100" cy="4374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accent1"/>
              </a:buClr>
              <a:buSzPts val="30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4"/>
          <p:cNvSpPr txBox="1"/>
          <p:nvPr>
            <p:ph idx="1" type="body"/>
          </p:nvPr>
        </p:nvSpPr>
        <p:spPr>
          <a:xfrm>
            <a:off x="3041025" y="3575175"/>
            <a:ext cx="3858900" cy="927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solidFill>
                  <a:schemeClr val="lt1"/>
                </a:solidFill>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7" name="Google Shape;77;p14"/>
          <p:cNvSpPr txBox="1"/>
          <p:nvPr>
            <p:ph type="title"/>
          </p:nvPr>
        </p:nvSpPr>
        <p:spPr>
          <a:xfrm rot="-5400000">
            <a:off x="-989125" y="2243600"/>
            <a:ext cx="4058100" cy="65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15"/>
          <p:cNvSpPr txBox="1"/>
          <p:nvPr>
            <p:ph type="title"/>
          </p:nvPr>
        </p:nvSpPr>
        <p:spPr>
          <a:xfrm rot="-5400000">
            <a:off x="-1083925" y="2336725"/>
            <a:ext cx="4053900" cy="4596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80" name="Google Shape;80;p15"/>
          <p:cNvSpPr txBox="1"/>
          <p:nvPr>
            <p:ph idx="1" type="body"/>
          </p:nvPr>
        </p:nvSpPr>
        <p:spPr>
          <a:xfrm>
            <a:off x="3041025" y="2940125"/>
            <a:ext cx="3858900" cy="1659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3">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16"/>
          <p:cNvSpPr txBox="1"/>
          <p:nvPr>
            <p:ph type="title"/>
          </p:nvPr>
        </p:nvSpPr>
        <p:spPr>
          <a:xfrm rot="-5400000">
            <a:off x="-1078750" y="2329325"/>
            <a:ext cx="4062000" cy="478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83" name="Google Shape;83;p16"/>
          <p:cNvSpPr txBox="1"/>
          <p:nvPr>
            <p:ph idx="1" type="body"/>
          </p:nvPr>
        </p:nvSpPr>
        <p:spPr>
          <a:xfrm>
            <a:off x="2294896" y="3290608"/>
            <a:ext cx="2222100" cy="8046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84" name="Google Shape;84;p16"/>
          <p:cNvSpPr txBox="1"/>
          <p:nvPr>
            <p:ph idx="2" type="body"/>
          </p:nvPr>
        </p:nvSpPr>
        <p:spPr>
          <a:xfrm>
            <a:off x="3969946" y="1754817"/>
            <a:ext cx="2224200" cy="8046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85" name="Google Shape;85;p16"/>
          <p:cNvSpPr txBox="1"/>
          <p:nvPr>
            <p:ph idx="3" type="body"/>
          </p:nvPr>
        </p:nvSpPr>
        <p:spPr>
          <a:xfrm>
            <a:off x="6208321" y="3035499"/>
            <a:ext cx="2222100" cy="8013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86" name="Google Shape;86;p16"/>
          <p:cNvSpPr txBox="1"/>
          <p:nvPr>
            <p:ph hasCustomPrompt="1" idx="4" type="title"/>
          </p:nvPr>
        </p:nvSpPr>
        <p:spPr>
          <a:xfrm>
            <a:off x="1711700" y="3266725"/>
            <a:ext cx="616500" cy="4374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000"/>
              <a:buNone/>
              <a:defRPr sz="1800">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87" name="Google Shape;87;p16"/>
          <p:cNvSpPr txBox="1"/>
          <p:nvPr>
            <p:ph hasCustomPrompt="1" idx="5" type="title"/>
          </p:nvPr>
        </p:nvSpPr>
        <p:spPr>
          <a:xfrm>
            <a:off x="3386725" y="1726138"/>
            <a:ext cx="616500" cy="4374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000"/>
              <a:buNone/>
              <a:defRPr sz="1800">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88" name="Google Shape;88;p16"/>
          <p:cNvSpPr txBox="1"/>
          <p:nvPr>
            <p:ph hasCustomPrompt="1" idx="6" type="title"/>
          </p:nvPr>
        </p:nvSpPr>
        <p:spPr>
          <a:xfrm>
            <a:off x="5620550" y="3000025"/>
            <a:ext cx="616500" cy="4374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000"/>
              <a:buNone/>
              <a:defRPr sz="1800">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4">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7"/>
          <p:cNvSpPr txBox="1"/>
          <p:nvPr>
            <p:ph type="title"/>
          </p:nvPr>
        </p:nvSpPr>
        <p:spPr>
          <a:xfrm rot="-5400000">
            <a:off x="-992050" y="2240825"/>
            <a:ext cx="4063800" cy="6534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1" name="Google Shape;91;p17"/>
          <p:cNvSpPr txBox="1"/>
          <p:nvPr>
            <p:ph idx="1" type="subTitle"/>
          </p:nvPr>
        </p:nvSpPr>
        <p:spPr>
          <a:xfrm>
            <a:off x="2001476" y="1277450"/>
            <a:ext cx="1495500" cy="4374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2" name="Google Shape;92;p17"/>
          <p:cNvSpPr txBox="1"/>
          <p:nvPr>
            <p:ph idx="2" type="body"/>
          </p:nvPr>
        </p:nvSpPr>
        <p:spPr>
          <a:xfrm>
            <a:off x="1978364" y="2250700"/>
            <a:ext cx="1616700" cy="8265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3" name="Google Shape;93;p17"/>
          <p:cNvSpPr txBox="1"/>
          <p:nvPr>
            <p:ph idx="3" type="subTitle"/>
          </p:nvPr>
        </p:nvSpPr>
        <p:spPr>
          <a:xfrm>
            <a:off x="4346301" y="1277000"/>
            <a:ext cx="1495500" cy="4374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4" name="Google Shape;94;p17"/>
          <p:cNvSpPr txBox="1"/>
          <p:nvPr>
            <p:ph idx="4" type="body"/>
          </p:nvPr>
        </p:nvSpPr>
        <p:spPr>
          <a:xfrm>
            <a:off x="4333126" y="2252500"/>
            <a:ext cx="1618500" cy="8229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5" name="Google Shape;95;p17"/>
          <p:cNvSpPr txBox="1"/>
          <p:nvPr>
            <p:ph idx="5" type="subTitle"/>
          </p:nvPr>
        </p:nvSpPr>
        <p:spPr>
          <a:xfrm>
            <a:off x="6691126" y="1277450"/>
            <a:ext cx="1495500" cy="4374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6" name="Google Shape;96;p17"/>
          <p:cNvSpPr txBox="1"/>
          <p:nvPr>
            <p:ph idx="6" type="body"/>
          </p:nvPr>
        </p:nvSpPr>
        <p:spPr>
          <a:xfrm>
            <a:off x="6689701" y="2252500"/>
            <a:ext cx="1618500" cy="8229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
  <p:cSld name="CUSTOM_5">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18"/>
          <p:cNvSpPr txBox="1"/>
          <p:nvPr>
            <p:ph type="title"/>
          </p:nvPr>
        </p:nvSpPr>
        <p:spPr>
          <a:xfrm rot="-5400000">
            <a:off x="-983875" y="2238125"/>
            <a:ext cx="4058400" cy="664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9" name="Google Shape;99;p18"/>
          <p:cNvSpPr txBox="1"/>
          <p:nvPr>
            <p:ph idx="1" type="subTitle"/>
          </p:nvPr>
        </p:nvSpPr>
        <p:spPr>
          <a:xfrm>
            <a:off x="1545529" y="1620825"/>
            <a:ext cx="1965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0" name="Google Shape;100;p18"/>
          <p:cNvSpPr txBox="1"/>
          <p:nvPr>
            <p:ph idx="2" type="body"/>
          </p:nvPr>
        </p:nvSpPr>
        <p:spPr>
          <a:xfrm>
            <a:off x="1545529" y="1913888"/>
            <a:ext cx="19650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1" name="Google Shape;101;p18"/>
          <p:cNvSpPr txBox="1"/>
          <p:nvPr>
            <p:ph idx="3" type="subTitle"/>
          </p:nvPr>
        </p:nvSpPr>
        <p:spPr>
          <a:xfrm>
            <a:off x="4005699" y="1618488"/>
            <a:ext cx="1965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2" name="Google Shape;102;p18"/>
          <p:cNvSpPr txBox="1"/>
          <p:nvPr>
            <p:ph idx="4" type="body"/>
          </p:nvPr>
        </p:nvSpPr>
        <p:spPr>
          <a:xfrm>
            <a:off x="4005699" y="1911096"/>
            <a:ext cx="19650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3" name="Google Shape;103;p18"/>
          <p:cNvSpPr txBox="1"/>
          <p:nvPr>
            <p:ph idx="5" type="subTitle"/>
          </p:nvPr>
        </p:nvSpPr>
        <p:spPr>
          <a:xfrm>
            <a:off x="6465732" y="1618488"/>
            <a:ext cx="1965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4" name="Google Shape;104;p18"/>
          <p:cNvSpPr txBox="1"/>
          <p:nvPr>
            <p:ph idx="6" type="body"/>
          </p:nvPr>
        </p:nvSpPr>
        <p:spPr>
          <a:xfrm>
            <a:off x="6465732" y="1911096"/>
            <a:ext cx="19650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5" name="Google Shape;105;p18"/>
          <p:cNvSpPr txBox="1"/>
          <p:nvPr>
            <p:ph idx="7" type="subTitle"/>
          </p:nvPr>
        </p:nvSpPr>
        <p:spPr>
          <a:xfrm>
            <a:off x="1545529" y="3640213"/>
            <a:ext cx="1965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6" name="Google Shape;106;p18"/>
          <p:cNvSpPr txBox="1"/>
          <p:nvPr>
            <p:ph idx="8" type="body"/>
          </p:nvPr>
        </p:nvSpPr>
        <p:spPr>
          <a:xfrm>
            <a:off x="1545529" y="3940278"/>
            <a:ext cx="19650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7" name="Google Shape;107;p18"/>
          <p:cNvSpPr txBox="1"/>
          <p:nvPr>
            <p:ph idx="9" type="subTitle"/>
          </p:nvPr>
        </p:nvSpPr>
        <p:spPr>
          <a:xfrm>
            <a:off x="4005699" y="3640213"/>
            <a:ext cx="1965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8" name="Google Shape;108;p18"/>
          <p:cNvSpPr txBox="1"/>
          <p:nvPr>
            <p:ph idx="13" type="body"/>
          </p:nvPr>
        </p:nvSpPr>
        <p:spPr>
          <a:xfrm>
            <a:off x="4005699" y="3940278"/>
            <a:ext cx="19650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9" name="Google Shape;109;p18"/>
          <p:cNvSpPr txBox="1"/>
          <p:nvPr>
            <p:ph idx="14" type="subTitle"/>
          </p:nvPr>
        </p:nvSpPr>
        <p:spPr>
          <a:xfrm>
            <a:off x="6465732" y="3639312"/>
            <a:ext cx="1965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0" name="Google Shape;110;p18"/>
          <p:cNvSpPr txBox="1"/>
          <p:nvPr>
            <p:ph idx="15" type="body"/>
          </p:nvPr>
        </p:nvSpPr>
        <p:spPr>
          <a:xfrm>
            <a:off x="6465732" y="3937642"/>
            <a:ext cx="19650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19"/>
          <p:cNvSpPr txBox="1"/>
          <p:nvPr>
            <p:ph type="title"/>
          </p:nvPr>
        </p:nvSpPr>
        <p:spPr>
          <a:xfrm>
            <a:off x="3222050" y="1768338"/>
            <a:ext cx="51492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6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13" name="Google Shape;113;p19"/>
          <p:cNvSpPr txBox="1"/>
          <p:nvPr>
            <p:ph idx="1" type="subTitle"/>
          </p:nvPr>
        </p:nvSpPr>
        <p:spPr>
          <a:xfrm>
            <a:off x="3243000" y="2736175"/>
            <a:ext cx="2658000" cy="63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D9D9D9"/>
              </a:buClr>
              <a:buSzPts val="1800"/>
              <a:buFont typeface="Orbitron"/>
              <a:buNone/>
              <a:defRPr>
                <a:solidFill>
                  <a:schemeClr val="lt1"/>
                </a:solidFill>
              </a:defRPr>
            </a:lvl1pPr>
            <a:lvl2pPr lvl="1"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2pPr>
            <a:lvl3pPr lvl="2"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3pPr>
            <a:lvl4pPr lvl="3"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4pPr>
            <a:lvl5pPr lvl="4"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5pPr>
            <a:lvl6pPr lvl="5"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6pPr>
            <a:lvl7pPr lvl="6"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7pPr>
            <a:lvl8pPr lvl="7"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8pPr>
            <a:lvl9pPr lvl="8"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9pPr>
          </a:lstStyle>
          <a:p/>
        </p:txBody>
      </p:sp>
      <p:sp>
        <p:nvSpPr>
          <p:cNvPr id="114" name="Google Shape;114;p19"/>
          <p:cNvSpPr txBox="1"/>
          <p:nvPr>
            <p:ph hasCustomPrompt="1" idx="2" type="title"/>
          </p:nvPr>
        </p:nvSpPr>
        <p:spPr>
          <a:xfrm>
            <a:off x="1491950" y="1894363"/>
            <a:ext cx="1730100" cy="841800"/>
          </a:xfrm>
          <a:prstGeom prst="rect">
            <a:avLst/>
          </a:prstGeom>
        </p:spPr>
        <p:txBody>
          <a:bodyPr anchorCtr="0" anchor="b" bIns="91425" lIns="91425" spcFirstLastPara="1" rIns="91425" wrap="square" tIns="91425">
            <a:normAutofit/>
          </a:bodyPr>
          <a:lstStyle>
            <a:lvl1pPr lvl="0" algn="r">
              <a:spcBef>
                <a:spcPts val="0"/>
              </a:spcBef>
              <a:spcAft>
                <a:spcPts val="0"/>
              </a:spcAft>
              <a:buSzPts val="12000"/>
              <a:buNone/>
              <a:defRPr sz="6000">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0"/>
          <p:cNvSpPr txBox="1"/>
          <p:nvPr>
            <p:ph type="title"/>
          </p:nvPr>
        </p:nvSpPr>
        <p:spPr>
          <a:xfrm rot="-5400000">
            <a:off x="-1078675" y="2329325"/>
            <a:ext cx="4062000" cy="478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7" name="Google Shape;117;p20"/>
          <p:cNvSpPr txBox="1"/>
          <p:nvPr>
            <p:ph idx="1" type="body"/>
          </p:nvPr>
        </p:nvSpPr>
        <p:spPr>
          <a:xfrm>
            <a:off x="2056487" y="1240600"/>
            <a:ext cx="2350800" cy="2396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8" name="Google Shape;118;p20"/>
          <p:cNvSpPr txBox="1"/>
          <p:nvPr>
            <p:ph idx="2" type="body"/>
          </p:nvPr>
        </p:nvSpPr>
        <p:spPr>
          <a:xfrm>
            <a:off x="5903137" y="1240666"/>
            <a:ext cx="2350800" cy="2396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9" name="Google Shape;119;p20"/>
          <p:cNvSpPr txBox="1"/>
          <p:nvPr>
            <p:ph idx="3" type="subTitle"/>
          </p:nvPr>
        </p:nvSpPr>
        <p:spPr>
          <a:xfrm>
            <a:off x="1902437" y="3679800"/>
            <a:ext cx="2658900" cy="3861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Orbitron"/>
              <a:buNone/>
              <a:defRPr b="1" sz="1800">
                <a:solidFill>
                  <a:schemeClr val="lt1"/>
                </a:solidFill>
                <a:latin typeface="Orbitron"/>
                <a:ea typeface="Orbitron"/>
                <a:cs typeface="Orbitron"/>
                <a:sym typeface="Orbitro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20"/>
          <p:cNvSpPr txBox="1"/>
          <p:nvPr>
            <p:ph idx="4" type="subTitle"/>
          </p:nvPr>
        </p:nvSpPr>
        <p:spPr>
          <a:xfrm>
            <a:off x="5749090" y="3679800"/>
            <a:ext cx="2642700" cy="3861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Orbitron"/>
              <a:buNone/>
              <a:defRPr b="1" sz="1800">
                <a:solidFill>
                  <a:schemeClr val="lt1"/>
                </a:solidFill>
                <a:latin typeface="Orbitron"/>
                <a:ea typeface="Orbitron"/>
                <a:cs typeface="Orbitron"/>
                <a:sym typeface="Orbitro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6">
    <p:bg>
      <p:bgPr>
        <a:blipFill>
          <a:blip r:embed="rId2">
            <a:alphaModFix/>
          </a:blip>
          <a:stretch>
            <a:fillRect/>
          </a:stretch>
        </a:blipFill>
      </p:bgPr>
    </p:bg>
    <p:spTree>
      <p:nvGrpSpPr>
        <p:cNvPr id="121" name="Shape 121"/>
        <p:cNvGrpSpPr/>
        <p:nvPr/>
      </p:nvGrpSpPr>
      <p:grpSpPr>
        <a:xfrm>
          <a:off x="0" y="0"/>
          <a:ext cx="0" cy="0"/>
          <a:chOff x="0" y="0"/>
          <a:chExt cx="0" cy="0"/>
        </a:xfrm>
      </p:grpSpPr>
      <p:sp>
        <p:nvSpPr>
          <p:cNvPr id="122" name="Google Shape;122;p21"/>
          <p:cNvSpPr txBox="1"/>
          <p:nvPr>
            <p:ph type="title"/>
          </p:nvPr>
        </p:nvSpPr>
        <p:spPr>
          <a:xfrm rot="-5400000">
            <a:off x="-1079875" y="2328125"/>
            <a:ext cx="4064400" cy="478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23" name="Google Shape;123;p21"/>
          <p:cNvSpPr txBox="1"/>
          <p:nvPr>
            <p:ph idx="1" type="subTitle"/>
          </p:nvPr>
        </p:nvSpPr>
        <p:spPr>
          <a:xfrm>
            <a:off x="3597383" y="607125"/>
            <a:ext cx="22986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24" name="Google Shape;124;p21"/>
          <p:cNvSpPr txBox="1"/>
          <p:nvPr>
            <p:ph idx="2" type="body"/>
          </p:nvPr>
        </p:nvSpPr>
        <p:spPr>
          <a:xfrm>
            <a:off x="3597023" y="899758"/>
            <a:ext cx="22986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25" name="Google Shape;125;p21"/>
          <p:cNvSpPr txBox="1"/>
          <p:nvPr>
            <p:ph idx="3" type="subTitle"/>
          </p:nvPr>
        </p:nvSpPr>
        <p:spPr>
          <a:xfrm>
            <a:off x="2635360" y="1646225"/>
            <a:ext cx="22986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26" name="Google Shape;126;p21"/>
          <p:cNvSpPr txBox="1"/>
          <p:nvPr>
            <p:ph idx="4" type="body"/>
          </p:nvPr>
        </p:nvSpPr>
        <p:spPr>
          <a:xfrm>
            <a:off x="2635000" y="1938858"/>
            <a:ext cx="22986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27" name="Google Shape;127;p21"/>
          <p:cNvSpPr txBox="1"/>
          <p:nvPr>
            <p:ph idx="5" type="subTitle"/>
          </p:nvPr>
        </p:nvSpPr>
        <p:spPr>
          <a:xfrm>
            <a:off x="2635542" y="2685325"/>
            <a:ext cx="22986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28" name="Google Shape;128;p21"/>
          <p:cNvSpPr txBox="1"/>
          <p:nvPr>
            <p:ph idx="6" type="body"/>
          </p:nvPr>
        </p:nvSpPr>
        <p:spPr>
          <a:xfrm>
            <a:off x="2635181" y="2977958"/>
            <a:ext cx="22986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29" name="Google Shape;129;p21"/>
          <p:cNvSpPr txBox="1"/>
          <p:nvPr>
            <p:ph idx="7" type="subTitle"/>
          </p:nvPr>
        </p:nvSpPr>
        <p:spPr>
          <a:xfrm>
            <a:off x="3597202" y="3724425"/>
            <a:ext cx="22986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0" name="Google Shape;130;p21"/>
          <p:cNvSpPr txBox="1"/>
          <p:nvPr>
            <p:ph idx="8" type="body"/>
          </p:nvPr>
        </p:nvSpPr>
        <p:spPr>
          <a:xfrm>
            <a:off x="3596841" y="4017058"/>
            <a:ext cx="2298600" cy="437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3">
  <p:cSld name="CUSTOM_8">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22"/>
          <p:cNvSpPr txBox="1"/>
          <p:nvPr>
            <p:ph type="title"/>
          </p:nvPr>
        </p:nvSpPr>
        <p:spPr>
          <a:xfrm rot="-5400000">
            <a:off x="-1084000" y="2324075"/>
            <a:ext cx="4072500" cy="478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33" name="Google Shape;133;p22"/>
          <p:cNvSpPr txBox="1"/>
          <p:nvPr>
            <p:ph idx="1" type="subTitle"/>
          </p:nvPr>
        </p:nvSpPr>
        <p:spPr>
          <a:xfrm>
            <a:off x="1882567" y="2427725"/>
            <a:ext cx="1965000" cy="4167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4" name="Google Shape;134;p22"/>
          <p:cNvSpPr txBox="1"/>
          <p:nvPr>
            <p:ph idx="2" type="body"/>
          </p:nvPr>
        </p:nvSpPr>
        <p:spPr>
          <a:xfrm>
            <a:off x="1950667" y="3008338"/>
            <a:ext cx="1828800" cy="8304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5" name="Google Shape;135;p22"/>
          <p:cNvSpPr txBox="1"/>
          <p:nvPr>
            <p:ph idx="3" type="subTitle"/>
          </p:nvPr>
        </p:nvSpPr>
        <p:spPr>
          <a:xfrm>
            <a:off x="4150567" y="2448304"/>
            <a:ext cx="1965000" cy="4167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6" name="Google Shape;136;p22"/>
          <p:cNvSpPr txBox="1"/>
          <p:nvPr>
            <p:ph idx="4" type="body"/>
          </p:nvPr>
        </p:nvSpPr>
        <p:spPr>
          <a:xfrm>
            <a:off x="4218667" y="3024388"/>
            <a:ext cx="1828800" cy="7983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7" name="Google Shape;137;p22"/>
          <p:cNvSpPr txBox="1"/>
          <p:nvPr>
            <p:ph idx="5" type="subTitle"/>
          </p:nvPr>
        </p:nvSpPr>
        <p:spPr>
          <a:xfrm>
            <a:off x="6441667" y="2443939"/>
            <a:ext cx="1965000" cy="4167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8" name="Google Shape;138;p22"/>
          <p:cNvSpPr txBox="1"/>
          <p:nvPr>
            <p:ph idx="6" type="body"/>
          </p:nvPr>
        </p:nvSpPr>
        <p:spPr>
          <a:xfrm>
            <a:off x="6509767" y="3024388"/>
            <a:ext cx="1828800" cy="7983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9" name="Google Shape;139;p22"/>
          <p:cNvSpPr txBox="1"/>
          <p:nvPr>
            <p:ph hasCustomPrompt="1" idx="7" type="title"/>
          </p:nvPr>
        </p:nvSpPr>
        <p:spPr>
          <a:xfrm>
            <a:off x="6486825" y="2000625"/>
            <a:ext cx="1866000" cy="475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000"/>
              <a:buNone/>
              <a:defRPr>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140" name="Google Shape;140;p22"/>
          <p:cNvSpPr txBox="1"/>
          <p:nvPr>
            <p:ph hasCustomPrompt="1" idx="8" type="title"/>
          </p:nvPr>
        </p:nvSpPr>
        <p:spPr>
          <a:xfrm>
            <a:off x="4200100" y="2000625"/>
            <a:ext cx="1866000" cy="475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000"/>
              <a:buNone/>
              <a:defRPr>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141" name="Google Shape;141;p22"/>
          <p:cNvSpPr txBox="1"/>
          <p:nvPr>
            <p:ph hasCustomPrompt="1" idx="9" type="title"/>
          </p:nvPr>
        </p:nvSpPr>
        <p:spPr>
          <a:xfrm>
            <a:off x="1913325" y="2000625"/>
            <a:ext cx="1866000" cy="475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000"/>
              <a:buNone/>
              <a:defRPr>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5">
    <p:spTree>
      <p:nvGrpSpPr>
        <p:cNvPr id="142" name="Shape 142"/>
        <p:cNvGrpSpPr/>
        <p:nvPr/>
      </p:nvGrpSpPr>
      <p:grpSpPr>
        <a:xfrm>
          <a:off x="0" y="0"/>
          <a:ext cx="0" cy="0"/>
          <a:chOff x="0" y="0"/>
          <a:chExt cx="0" cy="0"/>
        </a:xfrm>
      </p:grpSpPr>
      <p:sp>
        <p:nvSpPr>
          <p:cNvPr id="143" name="Google Shape;143;p23"/>
          <p:cNvSpPr txBox="1"/>
          <p:nvPr>
            <p:ph type="ctrTitle"/>
          </p:nvPr>
        </p:nvSpPr>
        <p:spPr>
          <a:xfrm>
            <a:off x="2157000" y="2923500"/>
            <a:ext cx="4830000" cy="3162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1800"/>
              <a:buNone/>
              <a:defRPr sz="1400">
                <a:solidFill>
                  <a:srgbClr val="FFFFFF"/>
                </a:solidFill>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p:txBody>
      </p:sp>
      <p:sp>
        <p:nvSpPr>
          <p:cNvPr id="144" name="Google Shape;144;p23"/>
          <p:cNvSpPr txBox="1"/>
          <p:nvPr>
            <p:ph idx="1" type="subTitle"/>
          </p:nvPr>
        </p:nvSpPr>
        <p:spPr>
          <a:xfrm>
            <a:off x="2157000" y="1939300"/>
            <a:ext cx="4830000" cy="63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D9D9D9"/>
              </a:buClr>
              <a:buSzPts val="3000"/>
              <a:buNone/>
              <a:defRPr sz="1800">
                <a:solidFill>
                  <a:schemeClr val="lt1"/>
                </a:solidFill>
              </a:defRPr>
            </a:lvl1pPr>
            <a:lvl2pPr lvl="1" algn="ctr">
              <a:lnSpc>
                <a:spcPct val="100000"/>
              </a:lnSpc>
              <a:spcBef>
                <a:spcPts val="0"/>
              </a:spcBef>
              <a:spcAft>
                <a:spcPts val="0"/>
              </a:spcAft>
              <a:buClr>
                <a:srgbClr val="D9D9D9"/>
              </a:buClr>
              <a:buSzPts val="3000"/>
              <a:buNone/>
              <a:defRPr sz="3000">
                <a:solidFill>
                  <a:srgbClr val="D9D9D9"/>
                </a:solidFill>
              </a:defRPr>
            </a:lvl2pPr>
            <a:lvl3pPr lvl="2" algn="ctr">
              <a:lnSpc>
                <a:spcPct val="100000"/>
              </a:lnSpc>
              <a:spcBef>
                <a:spcPts val="0"/>
              </a:spcBef>
              <a:spcAft>
                <a:spcPts val="0"/>
              </a:spcAft>
              <a:buClr>
                <a:srgbClr val="D9D9D9"/>
              </a:buClr>
              <a:buSzPts val="3000"/>
              <a:buNone/>
              <a:defRPr sz="3000">
                <a:solidFill>
                  <a:srgbClr val="D9D9D9"/>
                </a:solidFill>
              </a:defRPr>
            </a:lvl3pPr>
            <a:lvl4pPr lvl="3" algn="ctr">
              <a:lnSpc>
                <a:spcPct val="100000"/>
              </a:lnSpc>
              <a:spcBef>
                <a:spcPts val="0"/>
              </a:spcBef>
              <a:spcAft>
                <a:spcPts val="0"/>
              </a:spcAft>
              <a:buClr>
                <a:srgbClr val="D9D9D9"/>
              </a:buClr>
              <a:buSzPts val="3000"/>
              <a:buNone/>
              <a:defRPr sz="3000">
                <a:solidFill>
                  <a:srgbClr val="D9D9D9"/>
                </a:solidFill>
              </a:defRPr>
            </a:lvl4pPr>
            <a:lvl5pPr lvl="4" algn="ctr">
              <a:lnSpc>
                <a:spcPct val="100000"/>
              </a:lnSpc>
              <a:spcBef>
                <a:spcPts val="0"/>
              </a:spcBef>
              <a:spcAft>
                <a:spcPts val="0"/>
              </a:spcAft>
              <a:buClr>
                <a:srgbClr val="D9D9D9"/>
              </a:buClr>
              <a:buSzPts val="3000"/>
              <a:buNone/>
              <a:defRPr sz="3000">
                <a:solidFill>
                  <a:srgbClr val="D9D9D9"/>
                </a:solidFill>
              </a:defRPr>
            </a:lvl5pPr>
            <a:lvl6pPr lvl="5" algn="ctr">
              <a:lnSpc>
                <a:spcPct val="100000"/>
              </a:lnSpc>
              <a:spcBef>
                <a:spcPts val="0"/>
              </a:spcBef>
              <a:spcAft>
                <a:spcPts val="0"/>
              </a:spcAft>
              <a:buClr>
                <a:srgbClr val="D9D9D9"/>
              </a:buClr>
              <a:buSzPts val="3000"/>
              <a:buNone/>
              <a:defRPr sz="3000">
                <a:solidFill>
                  <a:srgbClr val="D9D9D9"/>
                </a:solidFill>
              </a:defRPr>
            </a:lvl6pPr>
            <a:lvl7pPr lvl="6" algn="ctr">
              <a:lnSpc>
                <a:spcPct val="100000"/>
              </a:lnSpc>
              <a:spcBef>
                <a:spcPts val="0"/>
              </a:spcBef>
              <a:spcAft>
                <a:spcPts val="0"/>
              </a:spcAft>
              <a:buClr>
                <a:srgbClr val="D9D9D9"/>
              </a:buClr>
              <a:buSzPts val="3000"/>
              <a:buNone/>
              <a:defRPr sz="3000">
                <a:solidFill>
                  <a:srgbClr val="D9D9D9"/>
                </a:solidFill>
              </a:defRPr>
            </a:lvl7pPr>
            <a:lvl8pPr lvl="7" algn="ctr">
              <a:lnSpc>
                <a:spcPct val="100000"/>
              </a:lnSpc>
              <a:spcBef>
                <a:spcPts val="0"/>
              </a:spcBef>
              <a:spcAft>
                <a:spcPts val="0"/>
              </a:spcAft>
              <a:buClr>
                <a:srgbClr val="D9D9D9"/>
              </a:buClr>
              <a:buSzPts val="3000"/>
              <a:buNone/>
              <a:defRPr sz="3000">
                <a:solidFill>
                  <a:srgbClr val="D9D9D9"/>
                </a:solidFill>
              </a:defRPr>
            </a:lvl8pPr>
            <a:lvl9pPr lvl="8" algn="ctr">
              <a:lnSpc>
                <a:spcPct val="100000"/>
              </a:lnSpc>
              <a:spcBef>
                <a:spcPts val="0"/>
              </a:spcBef>
              <a:spcAft>
                <a:spcPts val="0"/>
              </a:spcAft>
              <a:buClr>
                <a:srgbClr val="D9D9D9"/>
              </a:buClr>
              <a:buSzPts val="3000"/>
              <a:buNone/>
              <a:defRPr sz="3000">
                <a:solidFill>
                  <a:srgbClr val="D9D9D9"/>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9">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txBox="1"/>
          <p:nvPr>
            <p:ph type="title"/>
          </p:nvPr>
        </p:nvSpPr>
        <p:spPr>
          <a:xfrm rot="-5400000">
            <a:off x="-1073275" y="2334725"/>
            <a:ext cx="4051200" cy="478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47" name="Google Shape;147;p24"/>
          <p:cNvSpPr txBox="1"/>
          <p:nvPr>
            <p:ph idx="1" type="subTitle"/>
          </p:nvPr>
        </p:nvSpPr>
        <p:spPr>
          <a:xfrm>
            <a:off x="4754061" y="920500"/>
            <a:ext cx="36765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48" name="Google Shape;148;p24"/>
          <p:cNvSpPr txBox="1"/>
          <p:nvPr>
            <p:ph idx="2" type="body"/>
          </p:nvPr>
        </p:nvSpPr>
        <p:spPr>
          <a:xfrm>
            <a:off x="4753475" y="1220566"/>
            <a:ext cx="3676500" cy="797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49" name="Google Shape;149;p24"/>
          <p:cNvSpPr txBox="1"/>
          <p:nvPr>
            <p:ph idx="3" type="subTitle"/>
          </p:nvPr>
        </p:nvSpPr>
        <p:spPr>
          <a:xfrm>
            <a:off x="4754638" y="2039000"/>
            <a:ext cx="36759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50" name="Google Shape;150;p24"/>
          <p:cNvSpPr txBox="1"/>
          <p:nvPr>
            <p:ph idx="4" type="body"/>
          </p:nvPr>
        </p:nvSpPr>
        <p:spPr>
          <a:xfrm>
            <a:off x="4754050" y="2339066"/>
            <a:ext cx="3675900" cy="797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1" name="Google Shape;151;p24"/>
          <p:cNvSpPr txBox="1"/>
          <p:nvPr>
            <p:ph idx="5" type="subTitle"/>
          </p:nvPr>
        </p:nvSpPr>
        <p:spPr>
          <a:xfrm>
            <a:off x="4754051" y="3182000"/>
            <a:ext cx="3675300" cy="2709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52" name="Google Shape;152;p24"/>
          <p:cNvSpPr txBox="1"/>
          <p:nvPr>
            <p:ph idx="6" type="body"/>
          </p:nvPr>
        </p:nvSpPr>
        <p:spPr>
          <a:xfrm>
            <a:off x="4753475" y="3482066"/>
            <a:ext cx="3675300" cy="797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2">
  <p:cSld name="CUSTOM_13">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25"/>
          <p:cNvSpPr txBox="1"/>
          <p:nvPr>
            <p:ph type="title"/>
          </p:nvPr>
        </p:nvSpPr>
        <p:spPr>
          <a:xfrm rot="-5400000">
            <a:off x="-1083925" y="2324075"/>
            <a:ext cx="4072500" cy="478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55" name="Google Shape;155;p25"/>
          <p:cNvSpPr txBox="1"/>
          <p:nvPr>
            <p:ph idx="1" type="subTitle"/>
          </p:nvPr>
        </p:nvSpPr>
        <p:spPr>
          <a:xfrm>
            <a:off x="2254246" y="3115368"/>
            <a:ext cx="2463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56" name="Google Shape;156;p25"/>
          <p:cNvSpPr txBox="1"/>
          <p:nvPr>
            <p:ph idx="2" type="body"/>
          </p:nvPr>
        </p:nvSpPr>
        <p:spPr>
          <a:xfrm>
            <a:off x="2178050" y="3426620"/>
            <a:ext cx="2615400" cy="5370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7" name="Google Shape;157;p25"/>
          <p:cNvSpPr txBox="1"/>
          <p:nvPr>
            <p:ph idx="3" type="subTitle"/>
          </p:nvPr>
        </p:nvSpPr>
        <p:spPr>
          <a:xfrm>
            <a:off x="5197178" y="3115368"/>
            <a:ext cx="2463000" cy="2709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58" name="Google Shape;158;p25"/>
          <p:cNvSpPr txBox="1"/>
          <p:nvPr>
            <p:ph idx="4" type="body"/>
          </p:nvPr>
        </p:nvSpPr>
        <p:spPr>
          <a:xfrm>
            <a:off x="5097575" y="3426620"/>
            <a:ext cx="2662200" cy="5370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sz="14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4">
    <p:bg>
      <p:bgPr>
        <a:blipFill>
          <a:blip r:embed="rId2">
            <a:alphaModFix/>
          </a:blip>
          <a:stretch>
            <a:fillRect/>
          </a:stretch>
        </a:blipFill>
      </p:bgPr>
    </p:bg>
    <p:spTree>
      <p:nvGrpSpPr>
        <p:cNvPr id="159" name="Shape 159"/>
        <p:cNvGrpSpPr/>
        <p:nvPr/>
      </p:nvGrpSpPr>
      <p:grpSpPr>
        <a:xfrm>
          <a:off x="0" y="0"/>
          <a:ext cx="0" cy="0"/>
          <a:chOff x="0" y="0"/>
          <a:chExt cx="0" cy="0"/>
        </a:xfrm>
      </p:grpSpPr>
      <p:sp>
        <p:nvSpPr>
          <p:cNvPr id="160" name="Google Shape;160;p26"/>
          <p:cNvSpPr txBox="1"/>
          <p:nvPr>
            <p:ph type="title"/>
          </p:nvPr>
        </p:nvSpPr>
        <p:spPr>
          <a:xfrm rot="-5400000">
            <a:off x="-1094005" y="2078375"/>
            <a:ext cx="4075500" cy="966600"/>
          </a:xfrm>
          <a:prstGeom prst="rect">
            <a:avLst/>
          </a:prstGeom>
        </p:spPr>
        <p:txBody>
          <a:bodyPr anchorCtr="0" anchor="t" bIns="91425" lIns="91425" spcFirstLastPara="1" rIns="91425" wrap="square" tIns="91425">
            <a:normAutofit/>
          </a:bodyPr>
          <a:lstStyle>
            <a:lvl1pPr lvl="0">
              <a:spcBef>
                <a:spcPts val="0"/>
              </a:spcBef>
              <a:spcAft>
                <a:spcPts val="0"/>
              </a:spcAft>
              <a:buNone/>
              <a:defRPr sz="48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61" name="Google Shape;161;p26"/>
          <p:cNvSpPr txBox="1"/>
          <p:nvPr>
            <p:ph idx="1" type="subTitle"/>
          </p:nvPr>
        </p:nvSpPr>
        <p:spPr>
          <a:xfrm>
            <a:off x="3495075" y="735525"/>
            <a:ext cx="2947500" cy="7800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0"/>
              </a:spcBef>
              <a:spcAft>
                <a:spcPts val="0"/>
              </a:spcAft>
              <a:buSzPts val="1800"/>
              <a:buFont typeface="Comfortaa"/>
              <a:buNone/>
              <a:defRPr sz="1800">
                <a:latin typeface="Comfortaa"/>
                <a:ea typeface="Comfortaa"/>
                <a:cs typeface="Comfortaa"/>
                <a:sym typeface="Comfortaa"/>
              </a:defRPr>
            </a:lvl2pPr>
            <a:lvl3pPr lvl="2">
              <a:spcBef>
                <a:spcPts val="0"/>
              </a:spcBef>
              <a:spcAft>
                <a:spcPts val="0"/>
              </a:spcAft>
              <a:buSzPts val="1800"/>
              <a:buFont typeface="Comfortaa"/>
              <a:buNone/>
              <a:defRPr sz="1800">
                <a:latin typeface="Comfortaa"/>
                <a:ea typeface="Comfortaa"/>
                <a:cs typeface="Comfortaa"/>
                <a:sym typeface="Comfortaa"/>
              </a:defRPr>
            </a:lvl3pPr>
            <a:lvl4pPr lvl="3">
              <a:spcBef>
                <a:spcPts val="0"/>
              </a:spcBef>
              <a:spcAft>
                <a:spcPts val="0"/>
              </a:spcAft>
              <a:buSzPts val="1800"/>
              <a:buFont typeface="Comfortaa"/>
              <a:buNone/>
              <a:defRPr sz="1800">
                <a:latin typeface="Comfortaa"/>
                <a:ea typeface="Comfortaa"/>
                <a:cs typeface="Comfortaa"/>
                <a:sym typeface="Comfortaa"/>
              </a:defRPr>
            </a:lvl4pPr>
            <a:lvl5pPr lvl="4">
              <a:spcBef>
                <a:spcPts val="0"/>
              </a:spcBef>
              <a:spcAft>
                <a:spcPts val="0"/>
              </a:spcAft>
              <a:buSzPts val="1800"/>
              <a:buFont typeface="Comfortaa"/>
              <a:buNone/>
              <a:defRPr sz="1800">
                <a:latin typeface="Comfortaa"/>
                <a:ea typeface="Comfortaa"/>
                <a:cs typeface="Comfortaa"/>
                <a:sym typeface="Comfortaa"/>
              </a:defRPr>
            </a:lvl5pPr>
            <a:lvl6pPr lvl="5">
              <a:spcBef>
                <a:spcPts val="0"/>
              </a:spcBef>
              <a:spcAft>
                <a:spcPts val="0"/>
              </a:spcAft>
              <a:buSzPts val="1800"/>
              <a:buFont typeface="Comfortaa"/>
              <a:buNone/>
              <a:defRPr sz="1800">
                <a:latin typeface="Comfortaa"/>
                <a:ea typeface="Comfortaa"/>
                <a:cs typeface="Comfortaa"/>
                <a:sym typeface="Comfortaa"/>
              </a:defRPr>
            </a:lvl6pPr>
            <a:lvl7pPr lvl="6">
              <a:spcBef>
                <a:spcPts val="0"/>
              </a:spcBef>
              <a:spcAft>
                <a:spcPts val="0"/>
              </a:spcAft>
              <a:buSzPts val="1800"/>
              <a:buFont typeface="Comfortaa"/>
              <a:buNone/>
              <a:defRPr sz="1800">
                <a:latin typeface="Comfortaa"/>
                <a:ea typeface="Comfortaa"/>
                <a:cs typeface="Comfortaa"/>
                <a:sym typeface="Comfortaa"/>
              </a:defRPr>
            </a:lvl7pPr>
            <a:lvl8pPr lvl="7">
              <a:spcBef>
                <a:spcPts val="0"/>
              </a:spcBef>
              <a:spcAft>
                <a:spcPts val="0"/>
              </a:spcAft>
              <a:buSzPts val="1800"/>
              <a:buFont typeface="Comfortaa"/>
              <a:buNone/>
              <a:defRPr sz="1800">
                <a:latin typeface="Comfortaa"/>
                <a:ea typeface="Comfortaa"/>
                <a:cs typeface="Comfortaa"/>
                <a:sym typeface="Comfortaa"/>
              </a:defRPr>
            </a:lvl8pPr>
            <a:lvl9pPr lvl="8">
              <a:spcBef>
                <a:spcPts val="0"/>
              </a:spcBef>
              <a:spcAft>
                <a:spcPts val="0"/>
              </a:spcAft>
              <a:buSzPts val="1800"/>
              <a:buFont typeface="Comfortaa"/>
              <a:buNone/>
              <a:defRPr sz="1800">
                <a:latin typeface="Comfortaa"/>
                <a:ea typeface="Comfortaa"/>
                <a:cs typeface="Comfortaa"/>
                <a:sym typeface="Comfortaa"/>
              </a:defRPr>
            </a:lvl9pPr>
          </a:lstStyle>
          <a:p/>
        </p:txBody>
      </p:sp>
      <p:sp>
        <p:nvSpPr>
          <p:cNvPr id="162" name="Google Shape;162;p26"/>
          <p:cNvSpPr txBox="1"/>
          <p:nvPr>
            <p:ph idx="2" type="body"/>
          </p:nvPr>
        </p:nvSpPr>
        <p:spPr>
          <a:xfrm>
            <a:off x="3039395" y="1532138"/>
            <a:ext cx="3858900" cy="1026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3" name="Google Shape;163;p26"/>
          <p:cNvSpPr txBox="1"/>
          <p:nvPr/>
        </p:nvSpPr>
        <p:spPr>
          <a:xfrm>
            <a:off x="2429050" y="3267725"/>
            <a:ext cx="5079600" cy="10269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None/>
            </a:pPr>
            <a:r>
              <a:rPr lang="en" sz="1200">
                <a:solidFill>
                  <a:srgbClr val="FFFFFF"/>
                </a:solidFill>
                <a:latin typeface="Open Sans"/>
                <a:ea typeface="Open Sans"/>
                <a:cs typeface="Open Sans"/>
                <a:sym typeface="Open Sans"/>
              </a:rPr>
              <a:t>CREDITS: This presentation template was created by </a:t>
            </a:r>
            <a:r>
              <a:rPr lang="en" sz="1200">
                <a:solidFill>
                  <a:srgbClr val="FFFFFF"/>
                </a:solidFill>
                <a:uFill>
                  <a:noFill/>
                </a:uFill>
                <a:latin typeface="Open Sans"/>
                <a:ea typeface="Open Sans"/>
                <a:cs typeface="Open Sans"/>
                <a:sym typeface="Open Sans"/>
                <a:hlinkClick r:id="rId3">
                  <a:extLst>
                    <a:ext uri="{A12FA001-AC4F-418D-AE19-62706E023703}">
                      <ahyp:hlinkClr val="tx"/>
                    </a:ext>
                  </a:extLst>
                </a:hlinkClick>
              </a:rPr>
              <a:t>Slidesgo</a:t>
            </a:r>
            <a:r>
              <a:rPr lang="en" sz="1200">
                <a:solidFill>
                  <a:srgbClr val="FFFFFF"/>
                </a:solidFill>
                <a:latin typeface="Open Sans"/>
                <a:ea typeface="Open Sans"/>
                <a:cs typeface="Open Sans"/>
                <a:sym typeface="Open Sans"/>
              </a:rPr>
              <a:t>, including icons by </a:t>
            </a:r>
            <a:r>
              <a:rPr lang="en" sz="1200">
                <a:solidFill>
                  <a:srgbClr val="FFFFFF"/>
                </a:solidFill>
                <a:uFill>
                  <a:noFill/>
                </a:uFill>
                <a:latin typeface="Open Sans"/>
                <a:ea typeface="Open Sans"/>
                <a:cs typeface="Open Sans"/>
                <a:sym typeface="Open Sans"/>
                <a:hlinkClick r:id="rId4">
                  <a:extLst>
                    <a:ext uri="{A12FA001-AC4F-418D-AE19-62706E023703}">
                      <ahyp:hlinkClr val="tx"/>
                    </a:ext>
                  </a:extLst>
                </a:hlinkClick>
              </a:rPr>
              <a:t>Flaticon</a:t>
            </a:r>
            <a:r>
              <a:rPr lang="en" sz="1200">
                <a:solidFill>
                  <a:srgbClr val="FFFFFF"/>
                </a:solidFill>
                <a:latin typeface="Open Sans"/>
                <a:ea typeface="Open Sans"/>
                <a:cs typeface="Open Sans"/>
                <a:sym typeface="Open Sans"/>
              </a:rPr>
              <a:t>, infographics &amp; images by </a:t>
            </a:r>
            <a:r>
              <a:rPr lang="en" sz="1200">
                <a:solidFill>
                  <a:srgbClr val="FFFFFF"/>
                </a:solidFill>
                <a:uFill>
                  <a:noFill/>
                </a:uFill>
                <a:latin typeface="Open Sans"/>
                <a:ea typeface="Open Sans"/>
                <a:cs typeface="Open Sans"/>
                <a:sym typeface="Open Sans"/>
                <a:hlinkClick r:id="rId5">
                  <a:extLst>
                    <a:ext uri="{A12FA001-AC4F-418D-AE19-62706E023703}">
                      <ahyp:hlinkClr val="tx"/>
                    </a:ext>
                  </a:extLst>
                </a:hlinkClick>
              </a:rPr>
              <a:t>Freepik</a:t>
            </a:r>
            <a:r>
              <a:rPr lang="en" sz="1200">
                <a:solidFill>
                  <a:srgbClr val="FFFFFF"/>
                </a:solidFill>
                <a:latin typeface="Open Sans"/>
                <a:ea typeface="Open Sans"/>
                <a:cs typeface="Open Sans"/>
                <a:sym typeface="Open Sans"/>
              </a:rPr>
              <a:t> </a:t>
            </a:r>
            <a:endParaRPr sz="1200">
              <a:solidFill>
                <a:srgbClr val="FFFFFF"/>
              </a:solidFill>
              <a:latin typeface="Open Sans"/>
              <a:ea typeface="Open Sans"/>
              <a:cs typeface="Open Sans"/>
              <a:sym typeface="Open Sans"/>
            </a:endParaRPr>
          </a:p>
        </p:txBody>
      </p:sp>
    </p:spTree>
  </p:cSld>
  <p:clrMapOvr>
    <a:masterClrMapping/>
  </p:clrMapOvr>
  <p:extLst>
    <p:ext uri="{DCECCB84-F9BA-43D5-87BE-67443E8EF086}">
      <p15:sldGuideLst>
        <p15:guide id="1" pos="313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68" name="Shape 168"/>
        <p:cNvGrpSpPr/>
        <p:nvPr/>
      </p:nvGrpSpPr>
      <p:grpSpPr>
        <a:xfrm>
          <a:off x="0" y="0"/>
          <a:ext cx="0" cy="0"/>
          <a:chOff x="0" y="0"/>
          <a:chExt cx="0" cy="0"/>
        </a:xfrm>
      </p:grpSpPr>
      <p:sp>
        <p:nvSpPr>
          <p:cNvPr id="169" name="Google Shape;169;p28"/>
          <p:cNvSpPr txBox="1"/>
          <p:nvPr>
            <p:ph type="ctrTitle"/>
          </p:nvPr>
        </p:nvSpPr>
        <p:spPr>
          <a:xfrm>
            <a:off x="1227900" y="1876125"/>
            <a:ext cx="6688200" cy="9285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0" name="Google Shape;170;p28"/>
          <p:cNvSpPr txBox="1"/>
          <p:nvPr>
            <p:ph idx="1" type="subTitle"/>
          </p:nvPr>
        </p:nvSpPr>
        <p:spPr>
          <a:xfrm>
            <a:off x="3109925" y="2804625"/>
            <a:ext cx="2924100" cy="63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D9D9D9"/>
              </a:buClr>
              <a:buSzPts val="2800"/>
              <a:buNone/>
              <a:defRPr sz="1800">
                <a:solidFill>
                  <a:schemeClr val="lt1"/>
                </a:solidFill>
              </a:defRPr>
            </a:lvl1pPr>
            <a:lvl2pPr lvl="1" algn="ctr">
              <a:lnSpc>
                <a:spcPct val="100000"/>
              </a:lnSpc>
              <a:spcBef>
                <a:spcPts val="0"/>
              </a:spcBef>
              <a:spcAft>
                <a:spcPts val="0"/>
              </a:spcAft>
              <a:buClr>
                <a:srgbClr val="D9D9D9"/>
              </a:buClr>
              <a:buSzPts val="2800"/>
              <a:buNone/>
              <a:defRPr sz="2800">
                <a:solidFill>
                  <a:srgbClr val="D9D9D9"/>
                </a:solidFill>
              </a:defRPr>
            </a:lvl2pPr>
            <a:lvl3pPr lvl="2" algn="ctr">
              <a:lnSpc>
                <a:spcPct val="100000"/>
              </a:lnSpc>
              <a:spcBef>
                <a:spcPts val="0"/>
              </a:spcBef>
              <a:spcAft>
                <a:spcPts val="0"/>
              </a:spcAft>
              <a:buClr>
                <a:srgbClr val="D9D9D9"/>
              </a:buClr>
              <a:buSzPts val="2800"/>
              <a:buNone/>
              <a:defRPr sz="2800">
                <a:solidFill>
                  <a:srgbClr val="D9D9D9"/>
                </a:solidFill>
              </a:defRPr>
            </a:lvl3pPr>
            <a:lvl4pPr lvl="3" algn="ctr">
              <a:lnSpc>
                <a:spcPct val="100000"/>
              </a:lnSpc>
              <a:spcBef>
                <a:spcPts val="0"/>
              </a:spcBef>
              <a:spcAft>
                <a:spcPts val="0"/>
              </a:spcAft>
              <a:buClr>
                <a:srgbClr val="D9D9D9"/>
              </a:buClr>
              <a:buSzPts val="2800"/>
              <a:buNone/>
              <a:defRPr sz="2800">
                <a:solidFill>
                  <a:srgbClr val="D9D9D9"/>
                </a:solidFill>
              </a:defRPr>
            </a:lvl4pPr>
            <a:lvl5pPr lvl="4" algn="ctr">
              <a:lnSpc>
                <a:spcPct val="100000"/>
              </a:lnSpc>
              <a:spcBef>
                <a:spcPts val="0"/>
              </a:spcBef>
              <a:spcAft>
                <a:spcPts val="0"/>
              </a:spcAft>
              <a:buClr>
                <a:srgbClr val="D9D9D9"/>
              </a:buClr>
              <a:buSzPts val="2800"/>
              <a:buNone/>
              <a:defRPr sz="2800">
                <a:solidFill>
                  <a:srgbClr val="D9D9D9"/>
                </a:solidFill>
              </a:defRPr>
            </a:lvl5pPr>
            <a:lvl6pPr lvl="5" algn="ctr">
              <a:lnSpc>
                <a:spcPct val="100000"/>
              </a:lnSpc>
              <a:spcBef>
                <a:spcPts val="0"/>
              </a:spcBef>
              <a:spcAft>
                <a:spcPts val="0"/>
              </a:spcAft>
              <a:buClr>
                <a:srgbClr val="D9D9D9"/>
              </a:buClr>
              <a:buSzPts val="2800"/>
              <a:buNone/>
              <a:defRPr sz="2800">
                <a:solidFill>
                  <a:srgbClr val="D9D9D9"/>
                </a:solidFill>
              </a:defRPr>
            </a:lvl6pPr>
            <a:lvl7pPr lvl="6" algn="ctr">
              <a:lnSpc>
                <a:spcPct val="100000"/>
              </a:lnSpc>
              <a:spcBef>
                <a:spcPts val="0"/>
              </a:spcBef>
              <a:spcAft>
                <a:spcPts val="0"/>
              </a:spcAft>
              <a:buClr>
                <a:srgbClr val="D9D9D9"/>
              </a:buClr>
              <a:buSzPts val="2800"/>
              <a:buNone/>
              <a:defRPr sz="2800">
                <a:solidFill>
                  <a:srgbClr val="D9D9D9"/>
                </a:solidFill>
              </a:defRPr>
            </a:lvl7pPr>
            <a:lvl8pPr lvl="7" algn="ctr">
              <a:lnSpc>
                <a:spcPct val="100000"/>
              </a:lnSpc>
              <a:spcBef>
                <a:spcPts val="0"/>
              </a:spcBef>
              <a:spcAft>
                <a:spcPts val="0"/>
              </a:spcAft>
              <a:buClr>
                <a:srgbClr val="D9D9D9"/>
              </a:buClr>
              <a:buSzPts val="2800"/>
              <a:buNone/>
              <a:defRPr sz="2800">
                <a:solidFill>
                  <a:srgbClr val="D9D9D9"/>
                </a:solidFill>
              </a:defRPr>
            </a:lvl8pPr>
            <a:lvl9pPr lvl="8" algn="ctr">
              <a:lnSpc>
                <a:spcPct val="100000"/>
              </a:lnSpc>
              <a:spcBef>
                <a:spcPts val="0"/>
              </a:spcBef>
              <a:spcAft>
                <a:spcPts val="0"/>
              </a:spcAft>
              <a:buClr>
                <a:srgbClr val="D9D9D9"/>
              </a:buClr>
              <a:buSzPts val="2800"/>
              <a:buNone/>
              <a:defRPr sz="2800">
                <a:solidFill>
                  <a:srgbClr val="D9D9D9"/>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71" name="Shape 171"/>
        <p:cNvGrpSpPr/>
        <p:nvPr/>
      </p:nvGrpSpPr>
      <p:grpSpPr>
        <a:xfrm>
          <a:off x="0" y="0"/>
          <a:ext cx="0" cy="0"/>
          <a:chOff x="0" y="0"/>
          <a:chExt cx="0" cy="0"/>
        </a:xfrm>
      </p:grpSpPr>
      <p:sp>
        <p:nvSpPr>
          <p:cNvPr id="172" name="Google Shape;172;p29"/>
          <p:cNvSpPr txBox="1"/>
          <p:nvPr>
            <p:ph type="title"/>
          </p:nvPr>
        </p:nvSpPr>
        <p:spPr>
          <a:xfrm>
            <a:off x="3222050" y="1768338"/>
            <a:ext cx="51492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6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3" name="Google Shape;173;p29"/>
          <p:cNvSpPr txBox="1"/>
          <p:nvPr>
            <p:ph idx="1" type="subTitle"/>
          </p:nvPr>
        </p:nvSpPr>
        <p:spPr>
          <a:xfrm>
            <a:off x="3243000" y="2736175"/>
            <a:ext cx="2658000" cy="63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D9D9D9"/>
              </a:buClr>
              <a:buSzPts val="1800"/>
              <a:buFont typeface="Orbitron"/>
              <a:buNone/>
              <a:defRPr>
                <a:solidFill>
                  <a:schemeClr val="lt1"/>
                </a:solidFill>
              </a:defRPr>
            </a:lvl1pPr>
            <a:lvl2pPr lvl="1"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2pPr>
            <a:lvl3pPr lvl="2"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3pPr>
            <a:lvl4pPr lvl="3"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4pPr>
            <a:lvl5pPr lvl="4"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5pPr>
            <a:lvl6pPr lvl="5"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6pPr>
            <a:lvl7pPr lvl="6"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7pPr>
            <a:lvl8pPr lvl="7"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8pPr>
            <a:lvl9pPr lvl="8" algn="ctr">
              <a:lnSpc>
                <a:spcPct val="100000"/>
              </a:lnSpc>
              <a:spcBef>
                <a:spcPts val="0"/>
              </a:spcBef>
              <a:spcAft>
                <a:spcPts val="0"/>
              </a:spcAft>
              <a:buClr>
                <a:srgbClr val="D9D9D9"/>
              </a:buClr>
              <a:buSzPts val="1800"/>
              <a:buFont typeface="Orbitron"/>
              <a:buNone/>
              <a:defRPr b="1" sz="1800">
                <a:solidFill>
                  <a:srgbClr val="D9D9D9"/>
                </a:solidFill>
                <a:latin typeface="Orbitron"/>
                <a:ea typeface="Orbitron"/>
                <a:cs typeface="Orbitron"/>
                <a:sym typeface="Orbitron"/>
              </a:defRPr>
            </a:lvl9pPr>
          </a:lstStyle>
          <a:p/>
        </p:txBody>
      </p:sp>
      <p:sp>
        <p:nvSpPr>
          <p:cNvPr id="174" name="Google Shape;174;p29"/>
          <p:cNvSpPr txBox="1"/>
          <p:nvPr>
            <p:ph hasCustomPrompt="1" idx="2" type="title"/>
          </p:nvPr>
        </p:nvSpPr>
        <p:spPr>
          <a:xfrm>
            <a:off x="1491950" y="1894363"/>
            <a:ext cx="1730100" cy="841800"/>
          </a:xfrm>
          <a:prstGeom prst="rect">
            <a:avLst/>
          </a:prstGeom>
        </p:spPr>
        <p:txBody>
          <a:bodyPr anchorCtr="0" anchor="b" bIns="91425" lIns="91425" spcFirstLastPara="1" rIns="91425" wrap="square" tIns="91425">
            <a:noAutofit/>
          </a:bodyPr>
          <a:lstStyle>
            <a:lvl1pPr lvl="0" algn="r">
              <a:spcBef>
                <a:spcPts val="0"/>
              </a:spcBef>
              <a:spcAft>
                <a:spcPts val="0"/>
              </a:spcAft>
              <a:buSzPts val="12000"/>
              <a:buNone/>
              <a:defRPr sz="6000">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75" name="Shape 175"/>
        <p:cNvGrpSpPr/>
        <p:nvPr/>
      </p:nvGrpSpPr>
      <p:grpSpPr>
        <a:xfrm>
          <a:off x="0" y="0"/>
          <a:ext cx="0" cy="0"/>
          <a:chOff x="0" y="0"/>
          <a:chExt cx="0" cy="0"/>
        </a:xfrm>
      </p:grpSpPr>
      <p:sp>
        <p:nvSpPr>
          <p:cNvPr id="176" name="Google Shape;176;p30"/>
          <p:cNvSpPr txBox="1"/>
          <p:nvPr>
            <p:ph type="title"/>
          </p:nvPr>
        </p:nvSpPr>
        <p:spPr>
          <a:xfrm rot="-5400000">
            <a:off x="-1079875" y="2328125"/>
            <a:ext cx="4064400" cy="478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7" name="Google Shape;177;p30"/>
          <p:cNvSpPr txBox="1"/>
          <p:nvPr>
            <p:ph idx="1" type="body"/>
          </p:nvPr>
        </p:nvSpPr>
        <p:spPr>
          <a:xfrm>
            <a:off x="1828675" y="676350"/>
            <a:ext cx="6602100" cy="37908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Clr>
                <a:srgbClr val="434343"/>
              </a:buClr>
              <a:buSzPts val="1400"/>
              <a:buChar char="●"/>
              <a:defRPr sz="1100"/>
            </a:lvl1pPr>
            <a:lvl2pPr indent="-317500" lvl="1" marL="914400">
              <a:spcBef>
                <a:spcPts val="0"/>
              </a:spcBef>
              <a:spcAft>
                <a:spcPts val="0"/>
              </a:spcAft>
              <a:buClr>
                <a:srgbClr val="434343"/>
              </a:buClr>
              <a:buSzPts val="1400"/>
              <a:buFont typeface="Roboto Condensed Light"/>
              <a:buChar char="○"/>
              <a:defRPr/>
            </a:lvl2pPr>
            <a:lvl3pPr indent="-317500" lvl="2" marL="1371600">
              <a:spcBef>
                <a:spcPts val="1600"/>
              </a:spcBef>
              <a:spcAft>
                <a:spcPts val="0"/>
              </a:spcAft>
              <a:buClr>
                <a:srgbClr val="434343"/>
              </a:buClr>
              <a:buSzPts val="1400"/>
              <a:buFont typeface="Roboto Condensed Light"/>
              <a:buChar char="■"/>
              <a:defRPr/>
            </a:lvl3pPr>
            <a:lvl4pPr indent="-317500" lvl="3" marL="1828800">
              <a:spcBef>
                <a:spcPts val="1600"/>
              </a:spcBef>
              <a:spcAft>
                <a:spcPts val="0"/>
              </a:spcAft>
              <a:buClr>
                <a:srgbClr val="434343"/>
              </a:buClr>
              <a:buSzPts val="1400"/>
              <a:buFont typeface="Roboto Condensed Light"/>
              <a:buChar char="●"/>
              <a:defRPr/>
            </a:lvl4pPr>
            <a:lvl5pPr indent="-317500" lvl="4" marL="2286000">
              <a:spcBef>
                <a:spcPts val="1600"/>
              </a:spcBef>
              <a:spcAft>
                <a:spcPts val="0"/>
              </a:spcAft>
              <a:buClr>
                <a:srgbClr val="434343"/>
              </a:buClr>
              <a:buSzPts val="1400"/>
              <a:buFont typeface="Roboto Condensed Light"/>
              <a:buChar char="○"/>
              <a:defRPr/>
            </a:lvl5pPr>
            <a:lvl6pPr indent="-317500" lvl="5" marL="2743200">
              <a:spcBef>
                <a:spcPts val="1600"/>
              </a:spcBef>
              <a:spcAft>
                <a:spcPts val="0"/>
              </a:spcAft>
              <a:buClr>
                <a:srgbClr val="434343"/>
              </a:buClr>
              <a:buSzPts val="1400"/>
              <a:buFont typeface="Roboto Condensed Light"/>
              <a:buChar char="■"/>
              <a:defRPr/>
            </a:lvl6pPr>
            <a:lvl7pPr indent="-317500" lvl="6" marL="3200400">
              <a:spcBef>
                <a:spcPts val="1600"/>
              </a:spcBef>
              <a:spcAft>
                <a:spcPts val="0"/>
              </a:spcAft>
              <a:buClr>
                <a:srgbClr val="434343"/>
              </a:buClr>
              <a:buSzPts val="1400"/>
              <a:buFont typeface="Roboto Condensed Light"/>
              <a:buChar char="●"/>
              <a:defRPr/>
            </a:lvl7pPr>
            <a:lvl8pPr indent="-317500" lvl="7" marL="3657600">
              <a:spcBef>
                <a:spcPts val="1600"/>
              </a:spcBef>
              <a:spcAft>
                <a:spcPts val="0"/>
              </a:spcAft>
              <a:buClr>
                <a:srgbClr val="434343"/>
              </a:buClr>
              <a:buSzPts val="1400"/>
              <a:buFont typeface="Roboto Condensed Light"/>
              <a:buChar char="○"/>
              <a:defRPr/>
            </a:lvl8pPr>
            <a:lvl9pPr indent="-317500" lvl="8" marL="4114800">
              <a:spcBef>
                <a:spcPts val="1600"/>
              </a:spcBef>
              <a:spcAft>
                <a:spcPts val="1600"/>
              </a:spcAft>
              <a:buClr>
                <a:srgbClr val="434343"/>
              </a:buClr>
              <a:buSzPts val="1400"/>
              <a:buFont typeface="Roboto Condensed Light"/>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Google Shape;179;p31"/>
          <p:cNvSpPr txBox="1"/>
          <p:nvPr>
            <p:ph type="title"/>
          </p:nvPr>
        </p:nvSpPr>
        <p:spPr>
          <a:xfrm rot="-5400000">
            <a:off x="-1078675" y="2329325"/>
            <a:ext cx="4062000" cy="478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0" name="Google Shape;180;p31"/>
          <p:cNvSpPr txBox="1"/>
          <p:nvPr>
            <p:ph idx="1" type="body"/>
          </p:nvPr>
        </p:nvSpPr>
        <p:spPr>
          <a:xfrm>
            <a:off x="2056487" y="1240600"/>
            <a:ext cx="2350800" cy="2396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81" name="Google Shape;181;p31"/>
          <p:cNvSpPr txBox="1"/>
          <p:nvPr>
            <p:ph idx="2" type="body"/>
          </p:nvPr>
        </p:nvSpPr>
        <p:spPr>
          <a:xfrm>
            <a:off x="5903137" y="1240666"/>
            <a:ext cx="2350800" cy="2396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82" name="Google Shape;182;p31"/>
          <p:cNvSpPr txBox="1"/>
          <p:nvPr>
            <p:ph idx="3" type="subTitle"/>
          </p:nvPr>
        </p:nvSpPr>
        <p:spPr>
          <a:xfrm>
            <a:off x="1902437" y="3679800"/>
            <a:ext cx="2658900" cy="3861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Orbitron"/>
              <a:buNone/>
              <a:defRPr b="1" sz="1800">
                <a:solidFill>
                  <a:schemeClr val="lt1"/>
                </a:solidFill>
                <a:latin typeface="Orbitron"/>
                <a:ea typeface="Orbitron"/>
                <a:cs typeface="Orbitron"/>
                <a:sym typeface="Orbitro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83" name="Google Shape;183;p31"/>
          <p:cNvSpPr txBox="1"/>
          <p:nvPr>
            <p:ph idx="4" type="subTitle"/>
          </p:nvPr>
        </p:nvSpPr>
        <p:spPr>
          <a:xfrm>
            <a:off x="5749090" y="3679800"/>
            <a:ext cx="2642700" cy="3861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Orbitron"/>
              <a:buNone/>
              <a:defRPr b="1" sz="1800">
                <a:solidFill>
                  <a:schemeClr val="lt1"/>
                </a:solidFill>
                <a:latin typeface="Orbitron"/>
                <a:ea typeface="Orbitron"/>
                <a:cs typeface="Orbitron"/>
                <a:sym typeface="Orbitro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32"/>
          <p:cNvSpPr txBox="1"/>
          <p:nvPr>
            <p:ph type="title"/>
          </p:nvPr>
        </p:nvSpPr>
        <p:spPr>
          <a:xfrm rot="-5400000">
            <a:off x="-989125" y="2243600"/>
            <a:ext cx="4058100" cy="653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33"/>
          <p:cNvSpPr txBox="1"/>
          <p:nvPr>
            <p:ph idx="1" type="body"/>
          </p:nvPr>
        </p:nvSpPr>
        <p:spPr>
          <a:xfrm>
            <a:off x="3041025" y="3575175"/>
            <a:ext cx="3858900" cy="927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solidFill>
                  <a:schemeClr val="lt1"/>
                </a:solidFill>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88" name="Google Shape;188;p33"/>
          <p:cNvSpPr txBox="1"/>
          <p:nvPr>
            <p:ph type="title"/>
          </p:nvPr>
        </p:nvSpPr>
        <p:spPr>
          <a:xfrm rot="-5400000">
            <a:off x="-989125" y="2243600"/>
            <a:ext cx="4058100" cy="6534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89" name="Shape 189"/>
        <p:cNvGrpSpPr/>
        <p:nvPr/>
      </p:nvGrpSpPr>
      <p:grpSpPr>
        <a:xfrm>
          <a:off x="0" y="0"/>
          <a:ext cx="0" cy="0"/>
          <a:chOff x="0" y="0"/>
          <a:chExt cx="0" cy="0"/>
        </a:xfrm>
      </p:grpSpPr>
      <p:sp>
        <p:nvSpPr>
          <p:cNvPr id="190" name="Google Shape;190;p34"/>
          <p:cNvSpPr txBox="1"/>
          <p:nvPr>
            <p:ph type="title"/>
          </p:nvPr>
        </p:nvSpPr>
        <p:spPr>
          <a:xfrm>
            <a:off x="713225" y="539500"/>
            <a:ext cx="6144900" cy="4059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91" name="Shape 191"/>
        <p:cNvGrpSpPr/>
        <p:nvPr/>
      </p:nvGrpSpPr>
      <p:grpSpPr>
        <a:xfrm>
          <a:off x="0" y="0"/>
          <a:ext cx="0" cy="0"/>
          <a:chOff x="0" y="0"/>
          <a:chExt cx="0" cy="0"/>
        </a:xfrm>
      </p:grpSpPr>
      <p:sp>
        <p:nvSpPr>
          <p:cNvPr id="192" name="Google Shape;192;p35"/>
          <p:cNvSpPr txBox="1"/>
          <p:nvPr>
            <p:ph type="title"/>
          </p:nvPr>
        </p:nvSpPr>
        <p:spPr>
          <a:xfrm>
            <a:off x="713225" y="1242700"/>
            <a:ext cx="35976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93" name="Google Shape;193;p35"/>
          <p:cNvSpPr txBox="1"/>
          <p:nvPr>
            <p:ph idx="1" type="subTitle"/>
          </p:nvPr>
        </p:nvSpPr>
        <p:spPr>
          <a:xfrm>
            <a:off x="713225" y="2812600"/>
            <a:ext cx="35976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4" name="Google Shape;194;p35"/>
          <p:cNvSpPr txBox="1"/>
          <p:nvPr>
            <p:ph idx="2" type="body"/>
          </p:nvPr>
        </p:nvSpPr>
        <p:spPr>
          <a:xfrm>
            <a:off x="4939500" y="724075"/>
            <a:ext cx="34914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95" name="Shape 195"/>
        <p:cNvGrpSpPr/>
        <p:nvPr/>
      </p:nvGrpSpPr>
      <p:grpSpPr>
        <a:xfrm>
          <a:off x="0" y="0"/>
          <a:ext cx="0" cy="0"/>
          <a:chOff x="0" y="0"/>
          <a:chExt cx="0" cy="0"/>
        </a:xfrm>
      </p:grpSpPr>
      <p:sp>
        <p:nvSpPr>
          <p:cNvPr id="196" name="Google Shape;196;p36"/>
          <p:cNvSpPr txBox="1"/>
          <p:nvPr>
            <p:ph idx="1" type="body"/>
          </p:nvPr>
        </p:nvSpPr>
        <p:spPr>
          <a:xfrm>
            <a:off x="713225" y="399432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400"/>
              <a:buNone/>
              <a:defRPr/>
            </a:lvl1pPr>
          </a:lstStyle>
          <a:p/>
        </p:txBody>
      </p:sp>
      <p:sp>
        <p:nvSpPr>
          <p:cNvPr id="197" name="Google Shape;197;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198" name="Shape 198"/>
        <p:cNvGrpSpPr/>
        <p:nvPr/>
      </p:nvGrpSpPr>
      <p:grpSpPr>
        <a:xfrm>
          <a:off x="0" y="0"/>
          <a:ext cx="0" cy="0"/>
          <a:chOff x="0" y="0"/>
          <a:chExt cx="0" cy="0"/>
        </a:xfrm>
      </p:grpSpPr>
      <p:sp>
        <p:nvSpPr>
          <p:cNvPr id="199" name="Google Shape;199;p37"/>
          <p:cNvSpPr txBox="1"/>
          <p:nvPr>
            <p:ph hasCustomPrompt="1" type="title"/>
          </p:nvPr>
        </p:nvSpPr>
        <p:spPr>
          <a:xfrm>
            <a:off x="713250" y="2767313"/>
            <a:ext cx="7717500" cy="9828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00" name="Google Shape;200;p37"/>
          <p:cNvSpPr txBox="1"/>
          <p:nvPr>
            <p:ph idx="1" type="body"/>
          </p:nvPr>
        </p:nvSpPr>
        <p:spPr>
          <a:xfrm>
            <a:off x="713250" y="3750113"/>
            <a:ext cx="7717500" cy="4947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b="1" sz="1800">
                <a:latin typeface="Orbitron"/>
                <a:ea typeface="Orbitron"/>
                <a:cs typeface="Orbitron"/>
                <a:sym typeface="Orbitron"/>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01" name="Google Shape;201;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04" name="Google Shape;204;p38"/>
          <p:cNvSpPr/>
          <p:nvPr/>
        </p:nvSpPr>
        <p:spPr>
          <a:xfrm>
            <a:off x="-100" y="-9500"/>
            <a:ext cx="91440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bg>
      <p:bgPr>
        <a:blipFill>
          <a:blip r:embed="rId2">
            <a:alphaModFix/>
          </a:blip>
          <a:stretch>
            <a:fillRect/>
          </a:stretch>
        </a:blipFill>
      </p:bgPr>
    </p:bg>
    <p:spTree>
      <p:nvGrpSpPr>
        <p:cNvPr id="205" name="Shape 205"/>
        <p:cNvGrpSpPr/>
        <p:nvPr/>
      </p:nvGrpSpPr>
      <p:grpSpPr>
        <a:xfrm>
          <a:off x="0" y="0"/>
          <a:ext cx="0" cy="0"/>
          <a:chOff x="0" y="0"/>
          <a:chExt cx="0" cy="0"/>
        </a:xfrm>
      </p:grpSpPr>
      <p:sp>
        <p:nvSpPr>
          <p:cNvPr id="206" name="Google Shape;206;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207" name="Shape 207"/>
        <p:cNvGrpSpPr/>
        <p:nvPr/>
      </p:nvGrpSpPr>
      <p:grpSpPr>
        <a:xfrm>
          <a:off x="0" y="0"/>
          <a:ext cx="0" cy="0"/>
          <a:chOff x="0" y="0"/>
          <a:chExt cx="0" cy="0"/>
        </a:xfrm>
      </p:grpSpPr>
      <p:sp>
        <p:nvSpPr>
          <p:cNvPr id="208" name="Google Shape;208;p40"/>
          <p:cNvSpPr txBox="1"/>
          <p:nvPr>
            <p:ph type="title"/>
          </p:nvPr>
        </p:nvSpPr>
        <p:spPr>
          <a:xfrm rot="-5400000">
            <a:off x="-1076575" y="2329675"/>
            <a:ext cx="4058400" cy="4782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09" name="Google Shape;209;p40"/>
          <p:cNvSpPr txBox="1"/>
          <p:nvPr>
            <p:ph idx="1" type="subTitle"/>
          </p:nvPr>
        </p:nvSpPr>
        <p:spPr>
          <a:xfrm>
            <a:off x="2311110" y="780100"/>
            <a:ext cx="26163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sz="1800">
                <a:solidFill>
                  <a:schemeClr val="lt1"/>
                </a:solidFill>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10" name="Google Shape;210;p40"/>
          <p:cNvSpPr txBox="1"/>
          <p:nvPr>
            <p:ph idx="2" type="body"/>
          </p:nvPr>
        </p:nvSpPr>
        <p:spPr>
          <a:xfrm>
            <a:off x="2311100" y="1075550"/>
            <a:ext cx="2414100" cy="73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11" name="Google Shape;211;p40"/>
          <p:cNvSpPr txBox="1"/>
          <p:nvPr>
            <p:ph idx="3" type="subTitle"/>
          </p:nvPr>
        </p:nvSpPr>
        <p:spPr>
          <a:xfrm>
            <a:off x="2311110" y="1959975"/>
            <a:ext cx="26163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sz="1800">
                <a:solidFill>
                  <a:schemeClr val="lt1"/>
                </a:solidFill>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12" name="Google Shape;212;p40"/>
          <p:cNvSpPr txBox="1"/>
          <p:nvPr>
            <p:ph idx="4" type="body"/>
          </p:nvPr>
        </p:nvSpPr>
        <p:spPr>
          <a:xfrm>
            <a:off x="2311100" y="2259647"/>
            <a:ext cx="2414100" cy="73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13" name="Google Shape;213;p40"/>
          <p:cNvSpPr txBox="1"/>
          <p:nvPr>
            <p:ph idx="5" type="subTitle"/>
          </p:nvPr>
        </p:nvSpPr>
        <p:spPr>
          <a:xfrm>
            <a:off x="2311238" y="3137750"/>
            <a:ext cx="26163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sz="1800">
                <a:solidFill>
                  <a:schemeClr val="lt1"/>
                </a:solidFill>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14" name="Google Shape;214;p40"/>
          <p:cNvSpPr txBox="1"/>
          <p:nvPr>
            <p:ph idx="6" type="body"/>
          </p:nvPr>
        </p:nvSpPr>
        <p:spPr>
          <a:xfrm>
            <a:off x="2311100" y="3426553"/>
            <a:ext cx="2414100" cy="73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15" name="Google Shape;215;p40"/>
          <p:cNvSpPr txBox="1"/>
          <p:nvPr>
            <p:ph idx="7" type="subTitle"/>
          </p:nvPr>
        </p:nvSpPr>
        <p:spPr>
          <a:xfrm>
            <a:off x="5980151" y="780100"/>
            <a:ext cx="24141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16" name="Google Shape;216;p40"/>
          <p:cNvSpPr txBox="1"/>
          <p:nvPr>
            <p:ph idx="8" type="body"/>
          </p:nvPr>
        </p:nvSpPr>
        <p:spPr>
          <a:xfrm>
            <a:off x="5980150" y="1075550"/>
            <a:ext cx="2414100" cy="73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17" name="Google Shape;217;p40"/>
          <p:cNvSpPr txBox="1"/>
          <p:nvPr>
            <p:ph idx="9" type="subTitle"/>
          </p:nvPr>
        </p:nvSpPr>
        <p:spPr>
          <a:xfrm>
            <a:off x="5980147" y="1959975"/>
            <a:ext cx="24141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18" name="Google Shape;218;p40"/>
          <p:cNvSpPr txBox="1"/>
          <p:nvPr>
            <p:ph idx="13" type="body"/>
          </p:nvPr>
        </p:nvSpPr>
        <p:spPr>
          <a:xfrm>
            <a:off x="5980150" y="2259650"/>
            <a:ext cx="2414100" cy="73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19" name="Google Shape;219;p40"/>
          <p:cNvSpPr txBox="1"/>
          <p:nvPr>
            <p:ph idx="14" type="subTitle"/>
          </p:nvPr>
        </p:nvSpPr>
        <p:spPr>
          <a:xfrm>
            <a:off x="5964573" y="3137750"/>
            <a:ext cx="24141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20" name="Google Shape;220;p40"/>
          <p:cNvSpPr txBox="1"/>
          <p:nvPr>
            <p:ph idx="15" type="body"/>
          </p:nvPr>
        </p:nvSpPr>
        <p:spPr>
          <a:xfrm>
            <a:off x="5980075" y="3426559"/>
            <a:ext cx="2414100" cy="73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21" name="Google Shape;221;p40"/>
          <p:cNvSpPr txBox="1"/>
          <p:nvPr>
            <p:ph hasCustomPrompt="1" idx="16" type="title"/>
          </p:nvPr>
        </p:nvSpPr>
        <p:spPr>
          <a:xfrm>
            <a:off x="1256150" y="856300"/>
            <a:ext cx="1055100" cy="4374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1"/>
              </a:buClr>
              <a:buSzPts val="28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222" name="Google Shape;222;p40"/>
          <p:cNvSpPr txBox="1"/>
          <p:nvPr>
            <p:ph hasCustomPrompt="1" idx="17" type="title"/>
          </p:nvPr>
        </p:nvSpPr>
        <p:spPr>
          <a:xfrm>
            <a:off x="1256150" y="2020650"/>
            <a:ext cx="1055100" cy="4374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1"/>
              </a:buClr>
              <a:buSzPts val="28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223" name="Google Shape;223;p40"/>
          <p:cNvSpPr txBox="1"/>
          <p:nvPr>
            <p:ph hasCustomPrompt="1" idx="18" type="title"/>
          </p:nvPr>
        </p:nvSpPr>
        <p:spPr>
          <a:xfrm>
            <a:off x="1223925" y="3185000"/>
            <a:ext cx="1055100" cy="4374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1"/>
              </a:buClr>
              <a:buSzPts val="28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224" name="Google Shape;224;p40"/>
          <p:cNvSpPr txBox="1"/>
          <p:nvPr>
            <p:ph hasCustomPrompt="1" idx="19" type="title"/>
          </p:nvPr>
        </p:nvSpPr>
        <p:spPr>
          <a:xfrm>
            <a:off x="4909475" y="856300"/>
            <a:ext cx="1055100" cy="4374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1"/>
              </a:buClr>
              <a:buSzPts val="28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225" name="Google Shape;225;p40"/>
          <p:cNvSpPr txBox="1"/>
          <p:nvPr>
            <p:ph hasCustomPrompt="1" idx="20" type="title"/>
          </p:nvPr>
        </p:nvSpPr>
        <p:spPr>
          <a:xfrm>
            <a:off x="4909475" y="2020650"/>
            <a:ext cx="1055100" cy="4374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1"/>
              </a:buClr>
              <a:buSzPts val="28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
        <p:nvSpPr>
          <p:cNvPr id="226" name="Google Shape;226;p40"/>
          <p:cNvSpPr txBox="1"/>
          <p:nvPr>
            <p:ph hasCustomPrompt="1" idx="21" type="title"/>
          </p:nvPr>
        </p:nvSpPr>
        <p:spPr>
          <a:xfrm>
            <a:off x="4877263" y="3185000"/>
            <a:ext cx="1055100" cy="4374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1"/>
              </a:buClr>
              <a:buSzPts val="2800"/>
              <a:buNone/>
              <a:defRPr>
                <a:solidFill>
                  <a:schemeClr val="accent1"/>
                </a:solidFill>
              </a:defRPr>
            </a:lvl1pPr>
            <a:lvl2pPr lvl="1" algn="r">
              <a:spcBef>
                <a:spcPts val="0"/>
              </a:spcBef>
              <a:spcAft>
                <a:spcPts val="0"/>
              </a:spcAft>
              <a:buSzPts val="12000"/>
              <a:buNone/>
              <a:defRPr sz="12000"/>
            </a:lvl2pPr>
            <a:lvl3pPr lvl="2" algn="r">
              <a:spcBef>
                <a:spcPts val="0"/>
              </a:spcBef>
              <a:spcAft>
                <a:spcPts val="0"/>
              </a:spcAft>
              <a:buSzPts val="12000"/>
              <a:buNone/>
              <a:defRPr sz="12000"/>
            </a:lvl3pPr>
            <a:lvl4pPr lvl="3" algn="r">
              <a:spcBef>
                <a:spcPts val="0"/>
              </a:spcBef>
              <a:spcAft>
                <a:spcPts val="0"/>
              </a:spcAft>
              <a:buSzPts val="12000"/>
              <a:buNone/>
              <a:defRPr sz="12000"/>
            </a:lvl4pPr>
            <a:lvl5pPr lvl="4" algn="r">
              <a:spcBef>
                <a:spcPts val="0"/>
              </a:spcBef>
              <a:spcAft>
                <a:spcPts val="0"/>
              </a:spcAft>
              <a:buSzPts val="12000"/>
              <a:buNone/>
              <a:defRPr sz="12000"/>
            </a:lvl5pPr>
            <a:lvl6pPr lvl="5" algn="r">
              <a:spcBef>
                <a:spcPts val="0"/>
              </a:spcBef>
              <a:spcAft>
                <a:spcPts val="0"/>
              </a:spcAft>
              <a:buSzPts val="12000"/>
              <a:buNone/>
              <a:defRPr sz="12000"/>
            </a:lvl6pPr>
            <a:lvl7pPr lvl="6" algn="r">
              <a:spcBef>
                <a:spcPts val="0"/>
              </a:spcBef>
              <a:spcAft>
                <a:spcPts val="0"/>
              </a:spcAft>
              <a:buSzPts val="12000"/>
              <a:buNone/>
              <a:defRPr sz="12000"/>
            </a:lvl7pPr>
            <a:lvl8pPr lvl="7" algn="r">
              <a:spcBef>
                <a:spcPts val="0"/>
              </a:spcBef>
              <a:spcAft>
                <a:spcPts val="0"/>
              </a:spcAft>
              <a:buSzPts val="12000"/>
              <a:buNone/>
              <a:defRPr sz="12000"/>
            </a:lvl8pPr>
            <a:lvl9pPr lvl="8" algn="r">
              <a:spcBef>
                <a:spcPts val="0"/>
              </a:spcBef>
              <a:spcAft>
                <a:spcPts val="0"/>
              </a:spcAft>
              <a:buSzPts val="12000"/>
              <a:buNone/>
              <a:defRPr sz="12000"/>
            </a:lvl9pPr>
          </a:lstStyle>
          <a:p>
            <a:r>
              <a:t>xx%</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
    <p:bg>
      <p:bgPr>
        <a:blipFill>
          <a:blip r:embed="rId2">
            <a:alphaModFix/>
          </a:blip>
          <a:stretch>
            <a:fillRect/>
          </a:stretch>
        </a:blipFill>
      </p:bgPr>
    </p:bg>
    <p:spTree>
      <p:nvGrpSpPr>
        <p:cNvPr id="227" name="Shape 227"/>
        <p:cNvGrpSpPr/>
        <p:nvPr/>
      </p:nvGrpSpPr>
      <p:grpSpPr>
        <a:xfrm>
          <a:off x="0" y="0"/>
          <a:ext cx="0" cy="0"/>
          <a:chOff x="0" y="0"/>
          <a:chExt cx="0" cy="0"/>
        </a:xfrm>
      </p:grpSpPr>
      <p:sp>
        <p:nvSpPr>
          <p:cNvPr id="228" name="Google Shape;228;p41"/>
          <p:cNvSpPr txBox="1"/>
          <p:nvPr>
            <p:ph type="title"/>
          </p:nvPr>
        </p:nvSpPr>
        <p:spPr>
          <a:xfrm rot="-5400000">
            <a:off x="-1083925" y="2336725"/>
            <a:ext cx="4053900" cy="4596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29" name="Google Shape;229;p41"/>
          <p:cNvSpPr txBox="1"/>
          <p:nvPr>
            <p:ph idx="1" type="body"/>
          </p:nvPr>
        </p:nvSpPr>
        <p:spPr>
          <a:xfrm>
            <a:off x="3041025" y="2940125"/>
            <a:ext cx="3858900" cy="16593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3">
    <p:bg>
      <p:bgPr>
        <a:blipFill>
          <a:blip r:embed="rId2">
            <a:alphaModFix/>
          </a:blip>
          <a:stretch>
            <a:fillRect/>
          </a:stretch>
        </a:blipFill>
      </p:bgPr>
    </p:bg>
    <p:spTree>
      <p:nvGrpSpPr>
        <p:cNvPr id="230" name="Shape 230"/>
        <p:cNvGrpSpPr/>
        <p:nvPr/>
      </p:nvGrpSpPr>
      <p:grpSpPr>
        <a:xfrm>
          <a:off x="0" y="0"/>
          <a:ext cx="0" cy="0"/>
          <a:chOff x="0" y="0"/>
          <a:chExt cx="0" cy="0"/>
        </a:xfrm>
      </p:grpSpPr>
      <p:sp>
        <p:nvSpPr>
          <p:cNvPr id="231" name="Google Shape;231;p42"/>
          <p:cNvSpPr txBox="1"/>
          <p:nvPr>
            <p:ph type="title"/>
          </p:nvPr>
        </p:nvSpPr>
        <p:spPr>
          <a:xfrm rot="-5400000">
            <a:off x="-1078750" y="2329325"/>
            <a:ext cx="4062000" cy="4782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32" name="Google Shape;232;p42"/>
          <p:cNvSpPr txBox="1"/>
          <p:nvPr>
            <p:ph idx="1" type="body"/>
          </p:nvPr>
        </p:nvSpPr>
        <p:spPr>
          <a:xfrm>
            <a:off x="2294896" y="3290608"/>
            <a:ext cx="2222100" cy="804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33" name="Google Shape;233;p42"/>
          <p:cNvSpPr txBox="1"/>
          <p:nvPr>
            <p:ph idx="2" type="body"/>
          </p:nvPr>
        </p:nvSpPr>
        <p:spPr>
          <a:xfrm>
            <a:off x="3969946" y="1754817"/>
            <a:ext cx="2224200" cy="804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34" name="Google Shape;234;p42"/>
          <p:cNvSpPr txBox="1"/>
          <p:nvPr>
            <p:ph idx="3" type="body"/>
          </p:nvPr>
        </p:nvSpPr>
        <p:spPr>
          <a:xfrm>
            <a:off x="6208321" y="3035499"/>
            <a:ext cx="2222100" cy="8013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35" name="Google Shape;235;p42"/>
          <p:cNvSpPr txBox="1"/>
          <p:nvPr>
            <p:ph hasCustomPrompt="1" idx="4" type="title"/>
          </p:nvPr>
        </p:nvSpPr>
        <p:spPr>
          <a:xfrm>
            <a:off x="1711700" y="3266725"/>
            <a:ext cx="616500" cy="4374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2800"/>
              <a:buNone/>
              <a:defRPr sz="1800">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236" name="Google Shape;236;p42"/>
          <p:cNvSpPr txBox="1"/>
          <p:nvPr>
            <p:ph hasCustomPrompt="1" idx="5" type="title"/>
          </p:nvPr>
        </p:nvSpPr>
        <p:spPr>
          <a:xfrm>
            <a:off x="3386725" y="1726138"/>
            <a:ext cx="616500" cy="4374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2800"/>
              <a:buNone/>
              <a:defRPr sz="1800">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237" name="Google Shape;237;p42"/>
          <p:cNvSpPr txBox="1"/>
          <p:nvPr>
            <p:ph hasCustomPrompt="1" idx="6" type="title"/>
          </p:nvPr>
        </p:nvSpPr>
        <p:spPr>
          <a:xfrm>
            <a:off x="5620550" y="3000025"/>
            <a:ext cx="616500" cy="4374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2800"/>
              <a:buNone/>
              <a:defRPr sz="1800">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4">
    <p:bg>
      <p:bgPr>
        <a:blipFill>
          <a:blip r:embed="rId2">
            <a:alphaModFix/>
          </a:blip>
          <a:stretch>
            <a:fillRect/>
          </a:stretch>
        </a:blipFill>
      </p:bgPr>
    </p:bg>
    <p:spTree>
      <p:nvGrpSpPr>
        <p:cNvPr id="238" name="Shape 238"/>
        <p:cNvGrpSpPr/>
        <p:nvPr/>
      </p:nvGrpSpPr>
      <p:grpSpPr>
        <a:xfrm>
          <a:off x="0" y="0"/>
          <a:ext cx="0" cy="0"/>
          <a:chOff x="0" y="0"/>
          <a:chExt cx="0" cy="0"/>
        </a:xfrm>
      </p:grpSpPr>
      <p:sp>
        <p:nvSpPr>
          <p:cNvPr id="239" name="Google Shape;239;p43"/>
          <p:cNvSpPr txBox="1"/>
          <p:nvPr>
            <p:ph type="title"/>
          </p:nvPr>
        </p:nvSpPr>
        <p:spPr>
          <a:xfrm rot="-5400000">
            <a:off x="-992050" y="2240825"/>
            <a:ext cx="4063800" cy="6534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40" name="Google Shape;240;p43"/>
          <p:cNvSpPr txBox="1"/>
          <p:nvPr>
            <p:ph idx="1" type="subTitle"/>
          </p:nvPr>
        </p:nvSpPr>
        <p:spPr>
          <a:xfrm>
            <a:off x="2001476" y="1277450"/>
            <a:ext cx="1495500" cy="4374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41" name="Google Shape;241;p43"/>
          <p:cNvSpPr txBox="1"/>
          <p:nvPr>
            <p:ph idx="2" type="body"/>
          </p:nvPr>
        </p:nvSpPr>
        <p:spPr>
          <a:xfrm>
            <a:off x="1978364" y="2250700"/>
            <a:ext cx="1616700" cy="8265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42" name="Google Shape;242;p43"/>
          <p:cNvSpPr txBox="1"/>
          <p:nvPr>
            <p:ph idx="3" type="subTitle"/>
          </p:nvPr>
        </p:nvSpPr>
        <p:spPr>
          <a:xfrm>
            <a:off x="4346301" y="1277000"/>
            <a:ext cx="1495500" cy="4374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43" name="Google Shape;243;p43"/>
          <p:cNvSpPr txBox="1"/>
          <p:nvPr>
            <p:ph idx="4" type="body"/>
          </p:nvPr>
        </p:nvSpPr>
        <p:spPr>
          <a:xfrm>
            <a:off x="4333126" y="2252500"/>
            <a:ext cx="1618500" cy="8229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44" name="Google Shape;244;p43"/>
          <p:cNvSpPr txBox="1"/>
          <p:nvPr>
            <p:ph idx="5" type="subTitle"/>
          </p:nvPr>
        </p:nvSpPr>
        <p:spPr>
          <a:xfrm>
            <a:off x="6691126" y="1277450"/>
            <a:ext cx="1495500" cy="4374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45" name="Google Shape;245;p43"/>
          <p:cNvSpPr txBox="1"/>
          <p:nvPr>
            <p:ph idx="6" type="body"/>
          </p:nvPr>
        </p:nvSpPr>
        <p:spPr>
          <a:xfrm>
            <a:off x="6689701" y="2252500"/>
            <a:ext cx="1618500" cy="8229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
  <p:cSld name="CUSTOM_5">
    <p:bg>
      <p:bgPr>
        <a:blipFill>
          <a:blip r:embed="rId2">
            <a:alphaModFix/>
          </a:blip>
          <a:stretch>
            <a:fillRect/>
          </a:stretch>
        </a:blipFill>
      </p:bgPr>
    </p:bg>
    <p:spTree>
      <p:nvGrpSpPr>
        <p:cNvPr id="246" name="Shape 246"/>
        <p:cNvGrpSpPr/>
        <p:nvPr/>
      </p:nvGrpSpPr>
      <p:grpSpPr>
        <a:xfrm>
          <a:off x="0" y="0"/>
          <a:ext cx="0" cy="0"/>
          <a:chOff x="0" y="0"/>
          <a:chExt cx="0" cy="0"/>
        </a:xfrm>
      </p:grpSpPr>
      <p:sp>
        <p:nvSpPr>
          <p:cNvPr id="247" name="Google Shape;247;p44"/>
          <p:cNvSpPr txBox="1"/>
          <p:nvPr>
            <p:ph type="title"/>
          </p:nvPr>
        </p:nvSpPr>
        <p:spPr>
          <a:xfrm rot="-5400000">
            <a:off x="-983875" y="2238125"/>
            <a:ext cx="4058400" cy="6642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48" name="Google Shape;248;p44"/>
          <p:cNvSpPr txBox="1"/>
          <p:nvPr>
            <p:ph idx="1" type="subTitle"/>
          </p:nvPr>
        </p:nvSpPr>
        <p:spPr>
          <a:xfrm>
            <a:off x="1545529" y="1620825"/>
            <a:ext cx="1965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49" name="Google Shape;249;p44"/>
          <p:cNvSpPr txBox="1"/>
          <p:nvPr>
            <p:ph idx="2" type="body"/>
          </p:nvPr>
        </p:nvSpPr>
        <p:spPr>
          <a:xfrm>
            <a:off x="1545529" y="1913888"/>
            <a:ext cx="19650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50" name="Google Shape;250;p44"/>
          <p:cNvSpPr txBox="1"/>
          <p:nvPr>
            <p:ph idx="3" type="subTitle"/>
          </p:nvPr>
        </p:nvSpPr>
        <p:spPr>
          <a:xfrm>
            <a:off x="4005699" y="1618488"/>
            <a:ext cx="1965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51" name="Google Shape;251;p44"/>
          <p:cNvSpPr txBox="1"/>
          <p:nvPr>
            <p:ph idx="4" type="body"/>
          </p:nvPr>
        </p:nvSpPr>
        <p:spPr>
          <a:xfrm>
            <a:off x="4005699" y="1911096"/>
            <a:ext cx="19650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52" name="Google Shape;252;p44"/>
          <p:cNvSpPr txBox="1"/>
          <p:nvPr>
            <p:ph idx="5" type="subTitle"/>
          </p:nvPr>
        </p:nvSpPr>
        <p:spPr>
          <a:xfrm>
            <a:off x="6465732" y="1618488"/>
            <a:ext cx="1965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53" name="Google Shape;253;p44"/>
          <p:cNvSpPr txBox="1"/>
          <p:nvPr>
            <p:ph idx="6" type="body"/>
          </p:nvPr>
        </p:nvSpPr>
        <p:spPr>
          <a:xfrm>
            <a:off x="6465732" y="1911096"/>
            <a:ext cx="19650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54" name="Google Shape;254;p44"/>
          <p:cNvSpPr txBox="1"/>
          <p:nvPr>
            <p:ph idx="7" type="subTitle"/>
          </p:nvPr>
        </p:nvSpPr>
        <p:spPr>
          <a:xfrm>
            <a:off x="1545529" y="3640213"/>
            <a:ext cx="1965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55" name="Google Shape;255;p44"/>
          <p:cNvSpPr txBox="1"/>
          <p:nvPr>
            <p:ph idx="8" type="body"/>
          </p:nvPr>
        </p:nvSpPr>
        <p:spPr>
          <a:xfrm>
            <a:off x="1545529" y="3940278"/>
            <a:ext cx="19650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56" name="Google Shape;256;p44"/>
          <p:cNvSpPr txBox="1"/>
          <p:nvPr>
            <p:ph idx="9" type="subTitle"/>
          </p:nvPr>
        </p:nvSpPr>
        <p:spPr>
          <a:xfrm>
            <a:off x="4005699" y="3640213"/>
            <a:ext cx="1965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57" name="Google Shape;257;p44"/>
          <p:cNvSpPr txBox="1"/>
          <p:nvPr>
            <p:ph idx="13" type="body"/>
          </p:nvPr>
        </p:nvSpPr>
        <p:spPr>
          <a:xfrm>
            <a:off x="4005699" y="3940278"/>
            <a:ext cx="19650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58" name="Google Shape;258;p44"/>
          <p:cNvSpPr txBox="1"/>
          <p:nvPr>
            <p:ph idx="14" type="subTitle"/>
          </p:nvPr>
        </p:nvSpPr>
        <p:spPr>
          <a:xfrm>
            <a:off x="6465732" y="3639312"/>
            <a:ext cx="1965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59" name="Google Shape;259;p44"/>
          <p:cNvSpPr txBox="1"/>
          <p:nvPr>
            <p:ph idx="15" type="body"/>
          </p:nvPr>
        </p:nvSpPr>
        <p:spPr>
          <a:xfrm>
            <a:off x="6465732" y="3937642"/>
            <a:ext cx="19650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6">
    <p:bg>
      <p:bgPr>
        <a:blipFill>
          <a:blip r:embed="rId2">
            <a:alphaModFix/>
          </a:blip>
          <a:stretch>
            <a:fillRect/>
          </a:stretch>
        </a:blipFill>
      </p:bgPr>
    </p:bg>
    <p:spTree>
      <p:nvGrpSpPr>
        <p:cNvPr id="260" name="Shape 260"/>
        <p:cNvGrpSpPr/>
        <p:nvPr/>
      </p:nvGrpSpPr>
      <p:grpSpPr>
        <a:xfrm>
          <a:off x="0" y="0"/>
          <a:ext cx="0" cy="0"/>
          <a:chOff x="0" y="0"/>
          <a:chExt cx="0" cy="0"/>
        </a:xfrm>
      </p:grpSpPr>
      <p:sp>
        <p:nvSpPr>
          <p:cNvPr id="261" name="Google Shape;261;p45"/>
          <p:cNvSpPr txBox="1"/>
          <p:nvPr>
            <p:ph type="title"/>
          </p:nvPr>
        </p:nvSpPr>
        <p:spPr>
          <a:xfrm rot="-5400000">
            <a:off x="-1079875" y="2328125"/>
            <a:ext cx="4064400" cy="4782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62" name="Google Shape;262;p45"/>
          <p:cNvSpPr txBox="1"/>
          <p:nvPr>
            <p:ph idx="1" type="subTitle"/>
          </p:nvPr>
        </p:nvSpPr>
        <p:spPr>
          <a:xfrm>
            <a:off x="3597383" y="607125"/>
            <a:ext cx="22986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63" name="Google Shape;263;p45"/>
          <p:cNvSpPr txBox="1"/>
          <p:nvPr>
            <p:ph idx="2" type="body"/>
          </p:nvPr>
        </p:nvSpPr>
        <p:spPr>
          <a:xfrm>
            <a:off x="3597023" y="899758"/>
            <a:ext cx="22986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64" name="Google Shape;264;p45"/>
          <p:cNvSpPr txBox="1"/>
          <p:nvPr>
            <p:ph idx="3" type="subTitle"/>
          </p:nvPr>
        </p:nvSpPr>
        <p:spPr>
          <a:xfrm>
            <a:off x="2635360" y="1646225"/>
            <a:ext cx="22986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65" name="Google Shape;265;p45"/>
          <p:cNvSpPr txBox="1"/>
          <p:nvPr>
            <p:ph idx="4" type="body"/>
          </p:nvPr>
        </p:nvSpPr>
        <p:spPr>
          <a:xfrm>
            <a:off x="2635000" y="1938858"/>
            <a:ext cx="22986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66" name="Google Shape;266;p45"/>
          <p:cNvSpPr txBox="1"/>
          <p:nvPr>
            <p:ph idx="5" type="subTitle"/>
          </p:nvPr>
        </p:nvSpPr>
        <p:spPr>
          <a:xfrm>
            <a:off x="2635542" y="2685325"/>
            <a:ext cx="22986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67" name="Google Shape;267;p45"/>
          <p:cNvSpPr txBox="1"/>
          <p:nvPr>
            <p:ph idx="6" type="body"/>
          </p:nvPr>
        </p:nvSpPr>
        <p:spPr>
          <a:xfrm>
            <a:off x="2635181" y="2977958"/>
            <a:ext cx="22986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68" name="Google Shape;268;p45"/>
          <p:cNvSpPr txBox="1"/>
          <p:nvPr>
            <p:ph idx="7" type="subTitle"/>
          </p:nvPr>
        </p:nvSpPr>
        <p:spPr>
          <a:xfrm>
            <a:off x="3597202" y="3724425"/>
            <a:ext cx="22986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69" name="Google Shape;269;p45"/>
          <p:cNvSpPr txBox="1"/>
          <p:nvPr>
            <p:ph idx="8" type="body"/>
          </p:nvPr>
        </p:nvSpPr>
        <p:spPr>
          <a:xfrm>
            <a:off x="3596841" y="4017058"/>
            <a:ext cx="2298600" cy="437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3">
  <p:cSld name="CUSTOM_8">
    <p:bg>
      <p:bgPr>
        <a:blipFill>
          <a:blip r:embed="rId2">
            <a:alphaModFix/>
          </a:blip>
          <a:stretch>
            <a:fillRect/>
          </a:stretch>
        </a:blipFill>
      </p:bgPr>
    </p:bg>
    <p:spTree>
      <p:nvGrpSpPr>
        <p:cNvPr id="270" name="Shape 270"/>
        <p:cNvGrpSpPr/>
        <p:nvPr/>
      </p:nvGrpSpPr>
      <p:grpSpPr>
        <a:xfrm>
          <a:off x="0" y="0"/>
          <a:ext cx="0" cy="0"/>
          <a:chOff x="0" y="0"/>
          <a:chExt cx="0" cy="0"/>
        </a:xfrm>
      </p:grpSpPr>
      <p:sp>
        <p:nvSpPr>
          <p:cNvPr id="271" name="Google Shape;271;p46"/>
          <p:cNvSpPr txBox="1"/>
          <p:nvPr>
            <p:ph type="title"/>
          </p:nvPr>
        </p:nvSpPr>
        <p:spPr>
          <a:xfrm rot="-5400000">
            <a:off x="-1084000" y="2324075"/>
            <a:ext cx="4072500" cy="4782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72" name="Google Shape;272;p46"/>
          <p:cNvSpPr txBox="1"/>
          <p:nvPr>
            <p:ph idx="1" type="subTitle"/>
          </p:nvPr>
        </p:nvSpPr>
        <p:spPr>
          <a:xfrm>
            <a:off x="1882567" y="2427725"/>
            <a:ext cx="1965000" cy="4167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73" name="Google Shape;273;p46"/>
          <p:cNvSpPr txBox="1"/>
          <p:nvPr>
            <p:ph idx="2" type="body"/>
          </p:nvPr>
        </p:nvSpPr>
        <p:spPr>
          <a:xfrm>
            <a:off x="1950667" y="3008338"/>
            <a:ext cx="1828800" cy="8304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74" name="Google Shape;274;p46"/>
          <p:cNvSpPr txBox="1"/>
          <p:nvPr>
            <p:ph idx="3" type="subTitle"/>
          </p:nvPr>
        </p:nvSpPr>
        <p:spPr>
          <a:xfrm>
            <a:off x="4150567" y="2448304"/>
            <a:ext cx="1965000" cy="4167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75" name="Google Shape;275;p46"/>
          <p:cNvSpPr txBox="1"/>
          <p:nvPr>
            <p:ph idx="4" type="body"/>
          </p:nvPr>
        </p:nvSpPr>
        <p:spPr>
          <a:xfrm>
            <a:off x="4218667" y="3024388"/>
            <a:ext cx="1828800" cy="7983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76" name="Google Shape;276;p46"/>
          <p:cNvSpPr txBox="1"/>
          <p:nvPr>
            <p:ph idx="5" type="subTitle"/>
          </p:nvPr>
        </p:nvSpPr>
        <p:spPr>
          <a:xfrm>
            <a:off x="6441667" y="2443939"/>
            <a:ext cx="1965000" cy="4167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77" name="Google Shape;277;p46"/>
          <p:cNvSpPr txBox="1"/>
          <p:nvPr>
            <p:ph idx="6" type="body"/>
          </p:nvPr>
        </p:nvSpPr>
        <p:spPr>
          <a:xfrm>
            <a:off x="6509767" y="3024388"/>
            <a:ext cx="1828800" cy="7983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78" name="Google Shape;278;p46"/>
          <p:cNvSpPr txBox="1"/>
          <p:nvPr>
            <p:ph hasCustomPrompt="1" idx="7" type="title"/>
          </p:nvPr>
        </p:nvSpPr>
        <p:spPr>
          <a:xfrm>
            <a:off x="6486825" y="2000625"/>
            <a:ext cx="1866000" cy="475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2800"/>
              <a:buNone/>
              <a:defRPr>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279" name="Google Shape;279;p46"/>
          <p:cNvSpPr txBox="1"/>
          <p:nvPr>
            <p:ph hasCustomPrompt="1" idx="8" type="title"/>
          </p:nvPr>
        </p:nvSpPr>
        <p:spPr>
          <a:xfrm>
            <a:off x="4200100" y="2000625"/>
            <a:ext cx="1866000" cy="475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2800"/>
              <a:buNone/>
              <a:defRPr>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
        <p:nvSpPr>
          <p:cNvPr id="280" name="Google Shape;280;p46"/>
          <p:cNvSpPr txBox="1"/>
          <p:nvPr>
            <p:ph hasCustomPrompt="1" idx="9" type="title"/>
          </p:nvPr>
        </p:nvSpPr>
        <p:spPr>
          <a:xfrm>
            <a:off x="1913325" y="2000625"/>
            <a:ext cx="1866000" cy="475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2800"/>
              <a:buNone/>
              <a:defRPr>
                <a:solidFill>
                  <a:schemeClr val="lt1"/>
                </a:solidFill>
              </a:defRPr>
            </a:lvl1pPr>
            <a:lvl2pPr lvl="1" algn="r">
              <a:spcBef>
                <a:spcPts val="0"/>
              </a:spcBef>
              <a:spcAft>
                <a:spcPts val="0"/>
              </a:spcAft>
              <a:buClr>
                <a:schemeClr val="lt1"/>
              </a:buClr>
              <a:buSzPts val="12000"/>
              <a:buNone/>
              <a:defRPr sz="12000">
                <a:solidFill>
                  <a:schemeClr val="lt1"/>
                </a:solidFill>
              </a:defRPr>
            </a:lvl2pPr>
            <a:lvl3pPr lvl="2" algn="r">
              <a:spcBef>
                <a:spcPts val="0"/>
              </a:spcBef>
              <a:spcAft>
                <a:spcPts val="0"/>
              </a:spcAft>
              <a:buClr>
                <a:schemeClr val="lt1"/>
              </a:buClr>
              <a:buSzPts val="12000"/>
              <a:buNone/>
              <a:defRPr sz="12000">
                <a:solidFill>
                  <a:schemeClr val="lt1"/>
                </a:solidFill>
              </a:defRPr>
            </a:lvl3pPr>
            <a:lvl4pPr lvl="3" algn="r">
              <a:spcBef>
                <a:spcPts val="0"/>
              </a:spcBef>
              <a:spcAft>
                <a:spcPts val="0"/>
              </a:spcAft>
              <a:buClr>
                <a:schemeClr val="lt1"/>
              </a:buClr>
              <a:buSzPts val="12000"/>
              <a:buNone/>
              <a:defRPr sz="12000">
                <a:solidFill>
                  <a:schemeClr val="lt1"/>
                </a:solidFill>
              </a:defRPr>
            </a:lvl4pPr>
            <a:lvl5pPr lvl="4" algn="r">
              <a:spcBef>
                <a:spcPts val="0"/>
              </a:spcBef>
              <a:spcAft>
                <a:spcPts val="0"/>
              </a:spcAft>
              <a:buClr>
                <a:schemeClr val="lt1"/>
              </a:buClr>
              <a:buSzPts val="12000"/>
              <a:buNone/>
              <a:defRPr sz="12000">
                <a:solidFill>
                  <a:schemeClr val="lt1"/>
                </a:solidFill>
              </a:defRPr>
            </a:lvl5pPr>
            <a:lvl6pPr lvl="5" algn="r">
              <a:spcBef>
                <a:spcPts val="0"/>
              </a:spcBef>
              <a:spcAft>
                <a:spcPts val="0"/>
              </a:spcAft>
              <a:buClr>
                <a:schemeClr val="lt1"/>
              </a:buClr>
              <a:buSzPts val="12000"/>
              <a:buNone/>
              <a:defRPr sz="12000">
                <a:solidFill>
                  <a:schemeClr val="lt1"/>
                </a:solidFill>
              </a:defRPr>
            </a:lvl6pPr>
            <a:lvl7pPr lvl="6" algn="r">
              <a:spcBef>
                <a:spcPts val="0"/>
              </a:spcBef>
              <a:spcAft>
                <a:spcPts val="0"/>
              </a:spcAft>
              <a:buClr>
                <a:schemeClr val="lt1"/>
              </a:buClr>
              <a:buSzPts val="12000"/>
              <a:buNone/>
              <a:defRPr sz="12000">
                <a:solidFill>
                  <a:schemeClr val="lt1"/>
                </a:solidFill>
              </a:defRPr>
            </a:lvl7pPr>
            <a:lvl8pPr lvl="7" algn="r">
              <a:spcBef>
                <a:spcPts val="0"/>
              </a:spcBef>
              <a:spcAft>
                <a:spcPts val="0"/>
              </a:spcAft>
              <a:buClr>
                <a:schemeClr val="lt1"/>
              </a:buClr>
              <a:buSzPts val="12000"/>
              <a:buNone/>
              <a:defRPr sz="12000">
                <a:solidFill>
                  <a:schemeClr val="lt1"/>
                </a:solidFill>
              </a:defRPr>
            </a:lvl8pPr>
            <a:lvl9pPr lvl="8" algn="r">
              <a:spcBef>
                <a:spcPts val="0"/>
              </a:spcBef>
              <a:spcAft>
                <a:spcPts val="0"/>
              </a:spcAft>
              <a:buClr>
                <a:schemeClr val="lt1"/>
              </a:buClr>
              <a:buSzPts val="12000"/>
              <a:buNone/>
              <a:defRPr sz="12000">
                <a:solidFill>
                  <a:schemeClr val="lt1"/>
                </a:solidFill>
              </a:defRPr>
            </a:lvl9pPr>
          </a:lstStyle>
          <a:p>
            <a:r>
              <a:t>xx%</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9">
    <p:bg>
      <p:bgPr>
        <a:blipFill>
          <a:blip r:embed="rId2">
            <a:alphaModFix/>
          </a:blip>
          <a:stretch>
            <a:fillRect/>
          </a:stretch>
        </a:blipFill>
      </p:bgPr>
    </p:bg>
    <p:spTree>
      <p:nvGrpSpPr>
        <p:cNvPr id="281" name="Shape 281"/>
        <p:cNvGrpSpPr/>
        <p:nvPr/>
      </p:nvGrpSpPr>
      <p:grpSpPr>
        <a:xfrm>
          <a:off x="0" y="0"/>
          <a:ext cx="0" cy="0"/>
          <a:chOff x="0" y="0"/>
          <a:chExt cx="0" cy="0"/>
        </a:xfrm>
      </p:grpSpPr>
      <p:sp>
        <p:nvSpPr>
          <p:cNvPr id="282" name="Google Shape;282;p47"/>
          <p:cNvSpPr txBox="1"/>
          <p:nvPr>
            <p:ph type="title"/>
          </p:nvPr>
        </p:nvSpPr>
        <p:spPr>
          <a:xfrm rot="-5400000">
            <a:off x="-1073275" y="2334725"/>
            <a:ext cx="4051200" cy="4782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83" name="Google Shape;283;p47"/>
          <p:cNvSpPr txBox="1"/>
          <p:nvPr>
            <p:ph idx="1" type="subTitle"/>
          </p:nvPr>
        </p:nvSpPr>
        <p:spPr>
          <a:xfrm>
            <a:off x="4754061" y="920500"/>
            <a:ext cx="36765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84" name="Google Shape;284;p47"/>
          <p:cNvSpPr txBox="1"/>
          <p:nvPr>
            <p:ph idx="2" type="body"/>
          </p:nvPr>
        </p:nvSpPr>
        <p:spPr>
          <a:xfrm>
            <a:off x="4753475" y="1220566"/>
            <a:ext cx="3676500" cy="797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85" name="Google Shape;285;p47"/>
          <p:cNvSpPr txBox="1"/>
          <p:nvPr>
            <p:ph idx="3" type="subTitle"/>
          </p:nvPr>
        </p:nvSpPr>
        <p:spPr>
          <a:xfrm>
            <a:off x="4754638" y="2039000"/>
            <a:ext cx="36759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86" name="Google Shape;286;p47"/>
          <p:cNvSpPr txBox="1"/>
          <p:nvPr>
            <p:ph idx="4" type="body"/>
          </p:nvPr>
        </p:nvSpPr>
        <p:spPr>
          <a:xfrm>
            <a:off x="4754050" y="2339066"/>
            <a:ext cx="3675900" cy="797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87" name="Google Shape;287;p47"/>
          <p:cNvSpPr txBox="1"/>
          <p:nvPr>
            <p:ph idx="5" type="subTitle"/>
          </p:nvPr>
        </p:nvSpPr>
        <p:spPr>
          <a:xfrm>
            <a:off x="4754051" y="3182000"/>
            <a:ext cx="3675300" cy="270900"/>
          </a:xfrm>
          <a:prstGeom prst="rect">
            <a:avLst/>
          </a:prstGeom>
        </p:spPr>
        <p:txBody>
          <a:bodyPr anchorCtr="0" anchor="t" bIns="91425" lIns="91425" spcFirstLastPara="1" rIns="91425" wrap="square" tIns="91425">
            <a:noAutofit/>
          </a:bodyPr>
          <a:lstStyle>
            <a:lvl1pPr lvl="0">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88" name="Google Shape;288;p47"/>
          <p:cNvSpPr txBox="1"/>
          <p:nvPr>
            <p:ph idx="6" type="body"/>
          </p:nvPr>
        </p:nvSpPr>
        <p:spPr>
          <a:xfrm>
            <a:off x="4753475" y="3482066"/>
            <a:ext cx="3675300" cy="797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2">
  <p:cSld name="CUSTOM_13">
    <p:bg>
      <p:bgPr>
        <a:blipFill>
          <a:blip r:embed="rId2">
            <a:alphaModFix/>
          </a:blip>
          <a:stretch>
            <a:fillRect/>
          </a:stretch>
        </a:blipFill>
      </p:bgPr>
    </p:bg>
    <p:spTree>
      <p:nvGrpSpPr>
        <p:cNvPr id="289" name="Shape 289"/>
        <p:cNvGrpSpPr/>
        <p:nvPr/>
      </p:nvGrpSpPr>
      <p:grpSpPr>
        <a:xfrm>
          <a:off x="0" y="0"/>
          <a:ext cx="0" cy="0"/>
          <a:chOff x="0" y="0"/>
          <a:chExt cx="0" cy="0"/>
        </a:xfrm>
      </p:grpSpPr>
      <p:sp>
        <p:nvSpPr>
          <p:cNvPr id="290" name="Google Shape;290;p48"/>
          <p:cNvSpPr txBox="1"/>
          <p:nvPr>
            <p:ph type="title"/>
          </p:nvPr>
        </p:nvSpPr>
        <p:spPr>
          <a:xfrm rot="-5400000">
            <a:off x="-1083925" y="2324075"/>
            <a:ext cx="4072500" cy="4782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91" name="Google Shape;291;p48"/>
          <p:cNvSpPr txBox="1"/>
          <p:nvPr>
            <p:ph idx="1" type="subTitle"/>
          </p:nvPr>
        </p:nvSpPr>
        <p:spPr>
          <a:xfrm>
            <a:off x="2254246" y="3115368"/>
            <a:ext cx="2463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92" name="Google Shape;292;p48"/>
          <p:cNvSpPr txBox="1"/>
          <p:nvPr>
            <p:ph idx="2" type="body"/>
          </p:nvPr>
        </p:nvSpPr>
        <p:spPr>
          <a:xfrm>
            <a:off x="2178050" y="3426620"/>
            <a:ext cx="2615400" cy="5370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93" name="Google Shape;293;p48"/>
          <p:cNvSpPr txBox="1"/>
          <p:nvPr>
            <p:ph idx="3" type="subTitle"/>
          </p:nvPr>
        </p:nvSpPr>
        <p:spPr>
          <a:xfrm>
            <a:off x="5197178" y="3115368"/>
            <a:ext cx="2463000" cy="2709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b="1" sz="1800">
                <a:latin typeface="Orbitron"/>
                <a:ea typeface="Orbitron"/>
                <a:cs typeface="Orbitron"/>
                <a:sym typeface="Orbitron"/>
              </a:defRPr>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p:txBody>
      </p:sp>
      <p:sp>
        <p:nvSpPr>
          <p:cNvPr id="294" name="Google Shape;294;p48"/>
          <p:cNvSpPr txBox="1"/>
          <p:nvPr>
            <p:ph idx="4" type="body"/>
          </p:nvPr>
        </p:nvSpPr>
        <p:spPr>
          <a:xfrm>
            <a:off x="5097575" y="3426620"/>
            <a:ext cx="2662200" cy="5370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4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5">
    <p:spTree>
      <p:nvGrpSpPr>
        <p:cNvPr id="295" name="Shape 295"/>
        <p:cNvGrpSpPr/>
        <p:nvPr/>
      </p:nvGrpSpPr>
      <p:grpSpPr>
        <a:xfrm>
          <a:off x="0" y="0"/>
          <a:ext cx="0" cy="0"/>
          <a:chOff x="0" y="0"/>
          <a:chExt cx="0" cy="0"/>
        </a:xfrm>
      </p:grpSpPr>
      <p:sp>
        <p:nvSpPr>
          <p:cNvPr id="296" name="Google Shape;296;p49"/>
          <p:cNvSpPr txBox="1"/>
          <p:nvPr>
            <p:ph type="ctrTitle"/>
          </p:nvPr>
        </p:nvSpPr>
        <p:spPr>
          <a:xfrm>
            <a:off x="2157000" y="2923500"/>
            <a:ext cx="4830000" cy="3162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FFFF"/>
              </a:buClr>
              <a:buSzPts val="1800"/>
              <a:buNone/>
              <a:defRPr sz="1400">
                <a:solidFill>
                  <a:srgbClr val="FFFFFF"/>
                </a:solidFill>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p:txBody>
      </p:sp>
      <p:sp>
        <p:nvSpPr>
          <p:cNvPr id="297" name="Google Shape;297;p49"/>
          <p:cNvSpPr txBox="1"/>
          <p:nvPr>
            <p:ph idx="1" type="subTitle"/>
          </p:nvPr>
        </p:nvSpPr>
        <p:spPr>
          <a:xfrm>
            <a:off x="2157000" y="1939300"/>
            <a:ext cx="4830000" cy="63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D9D9D9"/>
              </a:buClr>
              <a:buSzPts val="3000"/>
              <a:buNone/>
              <a:defRPr sz="1800">
                <a:solidFill>
                  <a:schemeClr val="lt1"/>
                </a:solidFill>
              </a:defRPr>
            </a:lvl1pPr>
            <a:lvl2pPr lvl="1" algn="ctr">
              <a:lnSpc>
                <a:spcPct val="100000"/>
              </a:lnSpc>
              <a:spcBef>
                <a:spcPts val="0"/>
              </a:spcBef>
              <a:spcAft>
                <a:spcPts val="0"/>
              </a:spcAft>
              <a:buClr>
                <a:srgbClr val="D9D9D9"/>
              </a:buClr>
              <a:buSzPts val="3000"/>
              <a:buNone/>
              <a:defRPr sz="3000">
                <a:solidFill>
                  <a:srgbClr val="D9D9D9"/>
                </a:solidFill>
              </a:defRPr>
            </a:lvl2pPr>
            <a:lvl3pPr lvl="2" algn="ctr">
              <a:lnSpc>
                <a:spcPct val="100000"/>
              </a:lnSpc>
              <a:spcBef>
                <a:spcPts val="0"/>
              </a:spcBef>
              <a:spcAft>
                <a:spcPts val="0"/>
              </a:spcAft>
              <a:buClr>
                <a:srgbClr val="D9D9D9"/>
              </a:buClr>
              <a:buSzPts val="3000"/>
              <a:buNone/>
              <a:defRPr sz="3000">
                <a:solidFill>
                  <a:srgbClr val="D9D9D9"/>
                </a:solidFill>
              </a:defRPr>
            </a:lvl3pPr>
            <a:lvl4pPr lvl="3" algn="ctr">
              <a:lnSpc>
                <a:spcPct val="100000"/>
              </a:lnSpc>
              <a:spcBef>
                <a:spcPts val="0"/>
              </a:spcBef>
              <a:spcAft>
                <a:spcPts val="0"/>
              </a:spcAft>
              <a:buClr>
                <a:srgbClr val="D9D9D9"/>
              </a:buClr>
              <a:buSzPts val="3000"/>
              <a:buNone/>
              <a:defRPr sz="3000">
                <a:solidFill>
                  <a:srgbClr val="D9D9D9"/>
                </a:solidFill>
              </a:defRPr>
            </a:lvl4pPr>
            <a:lvl5pPr lvl="4" algn="ctr">
              <a:lnSpc>
                <a:spcPct val="100000"/>
              </a:lnSpc>
              <a:spcBef>
                <a:spcPts val="0"/>
              </a:spcBef>
              <a:spcAft>
                <a:spcPts val="0"/>
              </a:spcAft>
              <a:buClr>
                <a:srgbClr val="D9D9D9"/>
              </a:buClr>
              <a:buSzPts val="3000"/>
              <a:buNone/>
              <a:defRPr sz="3000">
                <a:solidFill>
                  <a:srgbClr val="D9D9D9"/>
                </a:solidFill>
              </a:defRPr>
            </a:lvl5pPr>
            <a:lvl6pPr lvl="5" algn="ctr">
              <a:lnSpc>
                <a:spcPct val="100000"/>
              </a:lnSpc>
              <a:spcBef>
                <a:spcPts val="0"/>
              </a:spcBef>
              <a:spcAft>
                <a:spcPts val="0"/>
              </a:spcAft>
              <a:buClr>
                <a:srgbClr val="D9D9D9"/>
              </a:buClr>
              <a:buSzPts val="3000"/>
              <a:buNone/>
              <a:defRPr sz="3000">
                <a:solidFill>
                  <a:srgbClr val="D9D9D9"/>
                </a:solidFill>
              </a:defRPr>
            </a:lvl6pPr>
            <a:lvl7pPr lvl="6" algn="ctr">
              <a:lnSpc>
                <a:spcPct val="100000"/>
              </a:lnSpc>
              <a:spcBef>
                <a:spcPts val="0"/>
              </a:spcBef>
              <a:spcAft>
                <a:spcPts val="0"/>
              </a:spcAft>
              <a:buClr>
                <a:srgbClr val="D9D9D9"/>
              </a:buClr>
              <a:buSzPts val="3000"/>
              <a:buNone/>
              <a:defRPr sz="3000">
                <a:solidFill>
                  <a:srgbClr val="D9D9D9"/>
                </a:solidFill>
              </a:defRPr>
            </a:lvl7pPr>
            <a:lvl8pPr lvl="7" algn="ctr">
              <a:lnSpc>
                <a:spcPct val="100000"/>
              </a:lnSpc>
              <a:spcBef>
                <a:spcPts val="0"/>
              </a:spcBef>
              <a:spcAft>
                <a:spcPts val="0"/>
              </a:spcAft>
              <a:buClr>
                <a:srgbClr val="D9D9D9"/>
              </a:buClr>
              <a:buSzPts val="3000"/>
              <a:buNone/>
              <a:defRPr sz="3000">
                <a:solidFill>
                  <a:srgbClr val="D9D9D9"/>
                </a:solidFill>
              </a:defRPr>
            </a:lvl8pPr>
            <a:lvl9pPr lvl="8" algn="ctr">
              <a:lnSpc>
                <a:spcPct val="100000"/>
              </a:lnSpc>
              <a:spcBef>
                <a:spcPts val="0"/>
              </a:spcBef>
              <a:spcAft>
                <a:spcPts val="0"/>
              </a:spcAft>
              <a:buClr>
                <a:srgbClr val="D9D9D9"/>
              </a:buClr>
              <a:buSzPts val="3000"/>
              <a:buNone/>
              <a:defRPr sz="3000">
                <a:solidFill>
                  <a:srgbClr val="D9D9D9"/>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4">
    <p:bg>
      <p:bgPr>
        <a:blipFill>
          <a:blip r:embed="rId2">
            <a:alphaModFix/>
          </a:blip>
          <a:stretch>
            <a:fillRect/>
          </a:stretch>
        </a:blipFill>
      </p:bgPr>
    </p:bg>
    <p:spTree>
      <p:nvGrpSpPr>
        <p:cNvPr id="298" name="Shape 298"/>
        <p:cNvGrpSpPr/>
        <p:nvPr/>
      </p:nvGrpSpPr>
      <p:grpSpPr>
        <a:xfrm>
          <a:off x="0" y="0"/>
          <a:ext cx="0" cy="0"/>
          <a:chOff x="0" y="0"/>
          <a:chExt cx="0" cy="0"/>
        </a:xfrm>
      </p:grpSpPr>
      <p:sp>
        <p:nvSpPr>
          <p:cNvPr id="299" name="Google Shape;299;p50"/>
          <p:cNvSpPr txBox="1"/>
          <p:nvPr>
            <p:ph type="title"/>
          </p:nvPr>
        </p:nvSpPr>
        <p:spPr>
          <a:xfrm rot="-5400000">
            <a:off x="-1094005" y="2078375"/>
            <a:ext cx="4075500" cy="966600"/>
          </a:xfrm>
          <a:prstGeom prst="rect">
            <a:avLst/>
          </a:prstGeom>
        </p:spPr>
        <p:txBody>
          <a:bodyPr anchorCtr="0" anchor="t" bIns="91425" lIns="91425" spcFirstLastPara="1" rIns="91425" wrap="square" tIns="91425">
            <a:noAutofit/>
          </a:bodyPr>
          <a:lstStyle>
            <a:lvl1pPr lvl="0">
              <a:spcBef>
                <a:spcPts val="0"/>
              </a:spcBef>
              <a:spcAft>
                <a:spcPts val="0"/>
              </a:spcAft>
              <a:buNone/>
              <a:defRPr sz="48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300" name="Google Shape;300;p50"/>
          <p:cNvSpPr txBox="1"/>
          <p:nvPr>
            <p:ph idx="1" type="subTitle"/>
          </p:nvPr>
        </p:nvSpPr>
        <p:spPr>
          <a:xfrm>
            <a:off x="3495075" y="735525"/>
            <a:ext cx="2947500" cy="7800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Font typeface="Comfortaa"/>
              <a:buNone/>
              <a:defRPr sz="1800">
                <a:latin typeface="Orbitron Medium"/>
                <a:ea typeface="Orbitron Medium"/>
                <a:cs typeface="Orbitron Medium"/>
                <a:sym typeface="Orbitron Medium"/>
              </a:defRPr>
            </a:lvl1pPr>
            <a:lvl2pPr lvl="1">
              <a:spcBef>
                <a:spcPts val="1600"/>
              </a:spcBef>
              <a:spcAft>
                <a:spcPts val="0"/>
              </a:spcAft>
              <a:buSzPts val="1800"/>
              <a:buFont typeface="Comfortaa"/>
              <a:buNone/>
              <a:defRPr sz="1800">
                <a:latin typeface="Comfortaa"/>
                <a:ea typeface="Comfortaa"/>
                <a:cs typeface="Comfortaa"/>
                <a:sym typeface="Comfortaa"/>
              </a:defRPr>
            </a:lvl2pPr>
            <a:lvl3pPr lvl="2">
              <a:spcBef>
                <a:spcPts val="1600"/>
              </a:spcBef>
              <a:spcAft>
                <a:spcPts val="0"/>
              </a:spcAft>
              <a:buSzPts val="1800"/>
              <a:buFont typeface="Comfortaa"/>
              <a:buNone/>
              <a:defRPr sz="1800">
                <a:latin typeface="Comfortaa"/>
                <a:ea typeface="Comfortaa"/>
                <a:cs typeface="Comfortaa"/>
                <a:sym typeface="Comfortaa"/>
              </a:defRPr>
            </a:lvl3pPr>
            <a:lvl4pPr lvl="3">
              <a:spcBef>
                <a:spcPts val="1600"/>
              </a:spcBef>
              <a:spcAft>
                <a:spcPts val="0"/>
              </a:spcAft>
              <a:buSzPts val="1800"/>
              <a:buFont typeface="Comfortaa"/>
              <a:buNone/>
              <a:defRPr sz="1800">
                <a:latin typeface="Comfortaa"/>
                <a:ea typeface="Comfortaa"/>
                <a:cs typeface="Comfortaa"/>
                <a:sym typeface="Comfortaa"/>
              </a:defRPr>
            </a:lvl4pPr>
            <a:lvl5pPr lvl="4">
              <a:spcBef>
                <a:spcPts val="1600"/>
              </a:spcBef>
              <a:spcAft>
                <a:spcPts val="0"/>
              </a:spcAft>
              <a:buSzPts val="1800"/>
              <a:buFont typeface="Comfortaa"/>
              <a:buNone/>
              <a:defRPr sz="1800">
                <a:latin typeface="Comfortaa"/>
                <a:ea typeface="Comfortaa"/>
                <a:cs typeface="Comfortaa"/>
                <a:sym typeface="Comfortaa"/>
              </a:defRPr>
            </a:lvl5pPr>
            <a:lvl6pPr lvl="5">
              <a:spcBef>
                <a:spcPts val="1600"/>
              </a:spcBef>
              <a:spcAft>
                <a:spcPts val="0"/>
              </a:spcAft>
              <a:buSzPts val="1800"/>
              <a:buFont typeface="Comfortaa"/>
              <a:buNone/>
              <a:defRPr sz="1800">
                <a:latin typeface="Comfortaa"/>
                <a:ea typeface="Comfortaa"/>
                <a:cs typeface="Comfortaa"/>
                <a:sym typeface="Comfortaa"/>
              </a:defRPr>
            </a:lvl6pPr>
            <a:lvl7pPr lvl="6">
              <a:spcBef>
                <a:spcPts val="1600"/>
              </a:spcBef>
              <a:spcAft>
                <a:spcPts val="0"/>
              </a:spcAft>
              <a:buSzPts val="1800"/>
              <a:buFont typeface="Comfortaa"/>
              <a:buNone/>
              <a:defRPr sz="1800">
                <a:latin typeface="Comfortaa"/>
                <a:ea typeface="Comfortaa"/>
                <a:cs typeface="Comfortaa"/>
                <a:sym typeface="Comfortaa"/>
              </a:defRPr>
            </a:lvl7pPr>
            <a:lvl8pPr lvl="7">
              <a:spcBef>
                <a:spcPts val="1600"/>
              </a:spcBef>
              <a:spcAft>
                <a:spcPts val="0"/>
              </a:spcAft>
              <a:buSzPts val="1800"/>
              <a:buFont typeface="Comfortaa"/>
              <a:buNone/>
              <a:defRPr sz="1800">
                <a:latin typeface="Comfortaa"/>
                <a:ea typeface="Comfortaa"/>
                <a:cs typeface="Comfortaa"/>
                <a:sym typeface="Comfortaa"/>
              </a:defRPr>
            </a:lvl8pPr>
            <a:lvl9pPr lvl="8">
              <a:spcBef>
                <a:spcPts val="1600"/>
              </a:spcBef>
              <a:spcAft>
                <a:spcPts val="1600"/>
              </a:spcAft>
              <a:buSzPts val="1800"/>
              <a:buFont typeface="Comfortaa"/>
              <a:buNone/>
              <a:defRPr sz="1800">
                <a:latin typeface="Comfortaa"/>
                <a:ea typeface="Comfortaa"/>
                <a:cs typeface="Comfortaa"/>
                <a:sym typeface="Comfortaa"/>
              </a:defRPr>
            </a:lvl9pPr>
          </a:lstStyle>
          <a:p/>
        </p:txBody>
      </p:sp>
      <p:sp>
        <p:nvSpPr>
          <p:cNvPr id="301" name="Google Shape;301;p50"/>
          <p:cNvSpPr txBox="1"/>
          <p:nvPr>
            <p:ph idx="2" type="body"/>
          </p:nvPr>
        </p:nvSpPr>
        <p:spPr>
          <a:xfrm>
            <a:off x="3039395" y="1532138"/>
            <a:ext cx="3858900" cy="10269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02" name="Google Shape;302;p50"/>
          <p:cNvSpPr txBox="1"/>
          <p:nvPr/>
        </p:nvSpPr>
        <p:spPr>
          <a:xfrm>
            <a:off x="2429050" y="3267725"/>
            <a:ext cx="5079600" cy="10269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None/>
            </a:pPr>
            <a:r>
              <a:rPr lang="en" sz="1200">
                <a:solidFill>
                  <a:srgbClr val="FFFFFF"/>
                </a:solidFill>
                <a:latin typeface="Open Sans"/>
                <a:ea typeface="Open Sans"/>
                <a:cs typeface="Open Sans"/>
                <a:sym typeface="Open Sans"/>
              </a:rPr>
              <a:t>CREDITS: This presentation template was created by </a:t>
            </a:r>
            <a:r>
              <a:rPr lang="en" sz="1200">
                <a:solidFill>
                  <a:srgbClr val="FFFFFF"/>
                </a:solidFill>
                <a:uFill>
                  <a:noFill/>
                </a:uFill>
                <a:latin typeface="Open Sans"/>
                <a:ea typeface="Open Sans"/>
                <a:cs typeface="Open Sans"/>
                <a:sym typeface="Open Sans"/>
                <a:hlinkClick r:id="rId3">
                  <a:extLst>
                    <a:ext uri="{A12FA001-AC4F-418D-AE19-62706E023703}">
                      <ahyp:hlinkClr val="tx"/>
                    </a:ext>
                  </a:extLst>
                </a:hlinkClick>
              </a:rPr>
              <a:t>Slidesgo</a:t>
            </a:r>
            <a:r>
              <a:rPr lang="en" sz="1200">
                <a:solidFill>
                  <a:srgbClr val="FFFFFF"/>
                </a:solidFill>
                <a:latin typeface="Open Sans"/>
                <a:ea typeface="Open Sans"/>
                <a:cs typeface="Open Sans"/>
                <a:sym typeface="Open Sans"/>
              </a:rPr>
              <a:t>, including icons by </a:t>
            </a:r>
            <a:r>
              <a:rPr lang="en" sz="1200">
                <a:solidFill>
                  <a:srgbClr val="FFFFFF"/>
                </a:solidFill>
                <a:uFill>
                  <a:noFill/>
                </a:uFill>
                <a:latin typeface="Open Sans"/>
                <a:ea typeface="Open Sans"/>
                <a:cs typeface="Open Sans"/>
                <a:sym typeface="Open Sans"/>
                <a:hlinkClick r:id="rId4">
                  <a:extLst>
                    <a:ext uri="{A12FA001-AC4F-418D-AE19-62706E023703}">
                      <ahyp:hlinkClr val="tx"/>
                    </a:ext>
                  </a:extLst>
                </a:hlinkClick>
              </a:rPr>
              <a:t>Flaticon</a:t>
            </a:r>
            <a:r>
              <a:rPr lang="en" sz="1200">
                <a:solidFill>
                  <a:srgbClr val="FFFFFF"/>
                </a:solidFill>
                <a:latin typeface="Open Sans"/>
                <a:ea typeface="Open Sans"/>
                <a:cs typeface="Open Sans"/>
                <a:sym typeface="Open Sans"/>
              </a:rPr>
              <a:t>, infographics &amp; images by </a:t>
            </a:r>
            <a:r>
              <a:rPr lang="en" sz="1200">
                <a:solidFill>
                  <a:srgbClr val="FFFFFF"/>
                </a:solidFill>
                <a:uFill>
                  <a:noFill/>
                </a:uFill>
                <a:latin typeface="Open Sans"/>
                <a:ea typeface="Open Sans"/>
                <a:cs typeface="Open Sans"/>
                <a:sym typeface="Open Sans"/>
                <a:hlinkClick r:id="rId5">
                  <a:extLst>
                    <a:ext uri="{A12FA001-AC4F-418D-AE19-62706E023703}">
                      <ahyp:hlinkClr val="tx"/>
                    </a:ext>
                  </a:extLst>
                </a:hlinkClick>
              </a:rPr>
              <a:t>Freepik</a:t>
            </a:r>
            <a:r>
              <a:rPr lang="en" sz="1200">
                <a:solidFill>
                  <a:srgbClr val="FFFFFF"/>
                </a:solidFill>
                <a:latin typeface="Open Sans"/>
                <a:ea typeface="Open Sans"/>
                <a:cs typeface="Open Sans"/>
                <a:sym typeface="Open Sans"/>
              </a:rPr>
              <a:t> </a:t>
            </a:r>
            <a:endParaRPr sz="1200">
              <a:solidFill>
                <a:srgbClr val="FFFFFF"/>
              </a:solidFill>
              <a:latin typeface="Open Sans"/>
              <a:ea typeface="Open Sans"/>
              <a:cs typeface="Open Sans"/>
              <a:sym typeface="Open Sans"/>
            </a:endParaRPr>
          </a:p>
        </p:txBody>
      </p:sp>
    </p:spTree>
  </p:cSld>
  <p:clrMapOvr>
    <a:masterClrMapping/>
  </p:clrMapOvr>
  <p:extLst>
    <p:ext uri="{DCECCB84-F9BA-43D5-87BE-67443E8EF086}">
      <p15:sldGuideLst>
        <p15:guide id="1" pos="3130">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x">
  <p:cSld name="TITLE_AND_BODY">
    <p:bg>
      <p:bgPr>
        <a:blipFill>
          <a:blip r:embed="rId2">
            <a:alphaModFix/>
          </a:blip>
          <a:stretch>
            <a:fillRect/>
          </a:stretch>
        </a:blipFill>
      </p:bgPr>
    </p:bg>
    <p:spTree>
      <p:nvGrpSpPr>
        <p:cNvPr id="307" name="Shape 307"/>
        <p:cNvGrpSpPr/>
        <p:nvPr/>
      </p:nvGrpSpPr>
      <p:grpSpPr>
        <a:xfrm>
          <a:off x="0" y="0"/>
          <a:ext cx="0" cy="0"/>
          <a:chOff x="0" y="0"/>
          <a:chExt cx="0" cy="0"/>
        </a:xfrm>
      </p:grpSpPr>
      <p:sp>
        <p:nvSpPr>
          <p:cNvPr id="308" name="Google Shape;308;p52"/>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2"/>
          <p:cNvSpPr txBox="1"/>
          <p:nvPr>
            <p:ph type="title"/>
          </p:nvPr>
        </p:nvSpPr>
        <p:spPr>
          <a:xfrm>
            <a:off x="1227899" y="1876125"/>
            <a:ext cx="6688200" cy="9285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5200"/>
              <a:buFont typeface="Orbitron"/>
              <a:buNone/>
              <a:defRPr sz="52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10" name="Google Shape;310;p52"/>
          <p:cNvSpPr txBox="1"/>
          <p:nvPr>
            <p:ph idx="1" type="body"/>
          </p:nvPr>
        </p:nvSpPr>
        <p:spPr>
          <a:xfrm>
            <a:off x="3109925" y="2804624"/>
            <a:ext cx="2924100" cy="6390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1pPr>
            <a:lvl2pPr indent="-228600" lvl="1" marL="9144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2pPr>
            <a:lvl3pPr indent="-228600" lvl="2" marL="13716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3pPr>
            <a:lvl4pPr indent="-228600" lvl="3" marL="18288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4pPr>
            <a:lvl5pPr indent="-228600" lvl="4" marL="2286000" algn="ctr">
              <a:lnSpc>
                <a:spcPct val="100000"/>
              </a:lnSpc>
              <a:spcBef>
                <a:spcPts val="0"/>
              </a:spcBef>
              <a:spcAft>
                <a:spcPts val="0"/>
              </a:spcAft>
              <a:buClr>
                <a:srgbClr val="FFFFFF"/>
              </a:buClr>
              <a:buSzPts val="1800"/>
              <a:buFont typeface="Open Sans"/>
              <a:buNone/>
              <a:defRPr>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11" name="Google Shape;311;p52"/>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312" name="Shape 312"/>
        <p:cNvGrpSpPr/>
        <p:nvPr/>
      </p:nvGrpSpPr>
      <p:grpSpPr>
        <a:xfrm>
          <a:off x="0" y="0"/>
          <a:ext cx="0" cy="0"/>
          <a:chOff x="0" y="0"/>
          <a:chExt cx="0" cy="0"/>
        </a:xfrm>
      </p:grpSpPr>
      <p:sp>
        <p:nvSpPr>
          <p:cNvPr id="313" name="Google Shape;313;p53"/>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14" name="Google Shape;314;p53"/>
          <p:cNvSpPr txBox="1"/>
          <p:nvPr>
            <p:ph idx="1" type="body"/>
          </p:nvPr>
        </p:nvSpPr>
        <p:spPr>
          <a:xfrm>
            <a:off x="311699" y="1152475"/>
            <a:ext cx="8520600"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15" name="Google Shape;315;p53"/>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16" name="Shape 316"/>
        <p:cNvGrpSpPr/>
        <p:nvPr/>
      </p:nvGrpSpPr>
      <p:grpSpPr>
        <a:xfrm>
          <a:off x="0" y="0"/>
          <a:ext cx="0" cy="0"/>
          <a:chOff x="0" y="0"/>
          <a:chExt cx="0" cy="0"/>
        </a:xfrm>
      </p:grpSpPr>
      <p:grpSp>
        <p:nvGrpSpPr>
          <p:cNvPr id="317" name="Google Shape;317;p54"/>
          <p:cNvGrpSpPr/>
          <p:nvPr/>
        </p:nvGrpSpPr>
        <p:grpSpPr>
          <a:xfrm>
            <a:off x="4350278" y="2855377"/>
            <a:ext cx="443537" cy="105600"/>
            <a:chOff x="-1" y="0"/>
            <a:chExt cx="443537" cy="105600"/>
          </a:xfrm>
        </p:grpSpPr>
        <p:sp>
          <p:nvSpPr>
            <p:cNvPr id="318" name="Google Shape;318;p54"/>
            <p:cNvSpPr/>
            <p:nvPr/>
          </p:nvSpPr>
          <p:spPr>
            <a:xfrm>
              <a:off x="168968" y="0"/>
              <a:ext cx="105600" cy="105600"/>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54"/>
            <p:cNvSpPr/>
            <p:nvPr/>
          </p:nvSpPr>
          <p:spPr>
            <a:xfrm>
              <a:off x="337936" y="0"/>
              <a:ext cx="105600" cy="105600"/>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54"/>
            <p:cNvSpPr/>
            <p:nvPr/>
          </p:nvSpPr>
          <p:spPr>
            <a:xfrm>
              <a:off x="-1" y="0"/>
              <a:ext cx="105600" cy="105600"/>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1" name="Google Shape;321;p54"/>
          <p:cNvSpPr txBox="1"/>
          <p:nvPr>
            <p:ph type="title"/>
          </p:nvPr>
        </p:nvSpPr>
        <p:spPr>
          <a:xfrm>
            <a:off x="671258" y="990799"/>
            <a:ext cx="7801500" cy="17301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4800"/>
              <a:buFont typeface="Oswald"/>
              <a:buNone/>
              <a:defRPr sz="48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22" name="Google Shape;322;p54"/>
          <p:cNvSpPr txBox="1"/>
          <p:nvPr>
            <p:ph idx="1" type="body"/>
          </p:nvPr>
        </p:nvSpPr>
        <p:spPr>
          <a:xfrm>
            <a:off x="671250" y="3174875"/>
            <a:ext cx="7801500" cy="7926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chemeClr val="accent3"/>
              </a:buClr>
              <a:buSzPts val="2100"/>
              <a:buFont typeface="Average"/>
              <a:buNone/>
              <a:defRPr sz="2100"/>
            </a:lvl1pPr>
            <a:lvl2pPr indent="-228600" lvl="1" marL="914400" algn="ctr">
              <a:lnSpc>
                <a:spcPct val="100000"/>
              </a:lnSpc>
              <a:spcBef>
                <a:spcPts val="0"/>
              </a:spcBef>
              <a:spcAft>
                <a:spcPts val="0"/>
              </a:spcAft>
              <a:buClr>
                <a:schemeClr val="accent3"/>
              </a:buClr>
              <a:buSzPts val="2100"/>
              <a:buFont typeface="Average"/>
              <a:buNone/>
              <a:defRPr sz="2100"/>
            </a:lvl2pPr>
            <a:lvl3pPr indent="-228600" lvl="2" marL="1371600" algn="ctr">
              <a:lnSpc>
                <a:spcPct val="100000"/>
              </a:lnSpc>
              <a:spcBef>
                <a:spcPts val="0"/>
              </a:spcBef>
              <a:spcAft>
                <a:spcPts val="0"/>
              </a:spcAft>
              <a:buClr>
                <a:schemeClr val="accent3"/>
              </a:buClr>
              <a:buSzPts val="2100"/>
              <a:buFont typeface="Average"/>
              <a:buNone/>
              <a:defRPr sz="2100"/>
            </a:lvl3pPr>
            <a:lvl4pPr indent="-228600" lvl="3" marL="1828800" algn="ctr">
              <a:lnSpc>
                <a:spcPct val="100000"/>
              </a:lnSpc>
              <a:spcBef>
                <a:spcPts val="0"/>
              </a:spcBef>
              <a:spcAft>
                <a:spcPts val="0"/>
              </a:spcAft>
              <a:buClr>
                <a:schemeClr val="accent3"/>
              </a:buClr>
              <a:buSzPts val="2100"/>
              <a:buFont typeface="Average"/>
              <a:buNone/>
              <a:defRPr sz="2100"/>
            </a:lvl4pPr>
            <a:lvl5pPr indent="-228600" lvl="4" marL="2286000" algn="ctr">
              <a:lnSpc>
                <a:spcPct val="100000"/>
              </a:lnSpc>
              <a:spcBef>
                <a:spcPts val="0"/>
              </a:spcBef>
              <a:spcAft>
                <a:spcPts val="0"/>
              </a:spcAft>
              <a:buClr>
                <a:schemeClr val="accent3"/>
              </a:buClr>
              <a:buSzPts val="2100"/>
              <a:buFont typeface="Average"/>
              <a:buNone/>
              <a:defRPr sz="21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23" name="Google Shape;323;p54"/>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324" name="Shape 324"/>
        <p:cNvGrpSpPr/>
        <p:nvPr/>
      </p:nvGrpSpPr>
      <p:grpSpPr>
        <a:xfrm>
          <a:off x="0" y="0"/>
          <a:ext cx="0" cy="0"/>
          <a:chOff x="0" y="0"/>
          <a:chExt cx="0" cy="0"/>
        </a:xfrm>
      </p:grpSpPr>
      <p:sp>
        <p:nvSpPr>
          <p:cNvPr id="325" name="Google Shape;325;p55"/>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spTree>
      <p:nvGrpSpPr>
        <p:cNvPr id="326" name="Shape 326"/>
        <p:cNvGrpSpPr/>
        <p:nvPr/>
      </p:nvGrpSpPr>
      <p:grpSpPr>
        <a:xfrm>
          <a:off x="0" y="0"/>
          <a:ext cx="0" cy="0"/>
          <a:chOff x="0" y="0"/>
          <a:chExt cx="0" cy="0"/>
        </a:xfrm>
      </p:grpSpPr>
      <p:sp>
        <p:nvSpPr>
          <p:cNvPr id="327" name="Google Shape;327;p56"/>
          <p:cNvSpPr txBox="1"/>
          <p:nvPr>
            <p:ph type="title"/>
          </p:nvPr>
        </p:nvSpPr>
        <p:spPr>
          <a:xfrm>
            <a:off x="671250" y="2141249"/>
            <a:ext cx="7852200" cy="861000"/>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FFFFFF"/>
              </a:buClr>
              <a:buSzPts val="3600"/>
              <a:buFont typeface="Oswald"/>
              <a:buNone/>
              <a:defRPr sz="36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28" name="Google Shape;328;p56"/>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329" name="Shape 329"/>
        <p:cNvGrpSpPr/>
        <p:nvPr/>
      </p:nvGrpSpPr>
      <p:grpSpPr>
        <a:xfrm>
          <a:off x="0" y="0"/>
          <a:ext cx="0" cy="0"/>
          <a:chOff x="0" y="0"/>
          <a:chExt cx="0" cy="0"/>
        </a:xfrm>
      </p:grpSpPr>
      <p:sp>
        <p:nvSpPr>
          <p:cNvPr id="330" name="Google Shape;330;p57"/>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31" name="Google Shape;331;p57"/>
          <p:cNvSpPr txBox="1"/>
          <p:nvPr>
            <p:ph idx="1" type="body"/>
          </p:nvPr>
        </p:nvSpPr>
        <p:spPr>
          <a:xfrm>
            <a:off x="311699" y="1152475"/>
            <a:ext cx="3999900"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sz="1400"/>
            </a:lvl2pPr>
            <a:lvl3pPr indent="-317500" lvl="2" marL="1371600" algn="l">
              <a:lnSpc>
                <a:spcPct val="115000"/>
              </a:lnSpc>
              <a:spcBef>
                <a:spcPts val="0"/>
              </a:spcBef>
              <a:spcAft>
                <a:spcPts val="0"/>
              </a:spcAft>
              <a:buSzPts val="1400"/>
              <a:buChar char="■"/>
              <a:defRPr sz="1400"/>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32" name="Google Shape;332;p57"/>
          <p:cNvSpPr txBox="1"/>
          <p:nvPr>
            <p:ph idx="2" type="body"/>
          </p:nvPr>
        </p:nvSpPr>
        <p:spPr>
          <a:xfrm>
            <a:off x="4832399" y="1152475"/>
            <a:ext cx="3999900"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33" name="Google Shape;333;p57"/>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334" name="Shape 334"/>
        <p:cNvGrpSpPr/>
        <p:nvPr/>
      </p:nvGrpSpPr>
      <p:grpSpPr>
        <a:xfrm>
          <a:off x="0" y="0"/>
          <a:ext cx="0" cy="0"/>
          <a:chOff x="0" y="0"/>
          <a:chExt cx="0" cy="0"/>
        </a:xfrm>
      </p:grpSpPr>
      <p:sp>
        <p:nvSpPr>
          <p:cNvPr id="335" name="Google Shape;335;p58"/>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36" name="Google Shape;336;p58"/>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337" name="Shape 337"/>
        <p:cNvGrpSpPr/>
        <p:nvPr/>
      </p:nvGrpSpPr>
      <p:grpSpPr>
        <a:xfrm>
          <a:off x="0" y="0"/>
          <a:ext cx="0" cy="0"/>
          <a:chOff x="0" y="0"/>
          <a:chExt cx="0" cy="0"/>
        </a:xfrm>
      </p:grpSpPr>
      <p:sp>
        <p:nvSpPr>
          <p:cNvPr id="338" name="Google Shape;338;p59"/>
          <p:cNvSpPr txBox="1"/>
          <p:nvPr>
            <p:ph type="title"/>
          </p:nvPr>
        </p:nvSpPr>
        <p:spPr>
          <a:xfrm>
            <a:off x="311699" y="555600"/>
            <a:ext cx="2808000"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FFFFFF"/>
              </a:buClr>
              <a:buSzPts val="2400"/>
              <a:buFont typeface="Oswald"/>
              <a:buNone/>
              <a:defRPr sz="24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39" name="Google Shape;339;p59"/>
          <p:cNvSpPr txBox="1"/>
          <p:nvPr>
            <p:ph idx="1" type="body"/>
          </p:nvPr>
        </p:nvSpPr>
        <p:spPr>
          <a:xfrm>
            <a:off x="311699" y="1389599"/>
            <a:ext cx="2808000" cy="3179400"/>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40" name="Google Shape;340;p59"/>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bg>
      <p:bgPr>
        <a:solidFill>
          <a:srgbClr val="E0E0E0"/>
        </a:solidFill>
      </p:bgPr>
    </p:bg>
    <p:spTree>
      <p:nvGrpSpPr>
        <p:cNvPr id="341" name="Shape 341"/>
        <p:cNvGrpSpPr/>
        <p:nvPr/>
      </p:nvGrpSpPr>
      <p:grpSpPr>
        <a:xfrm>
          <a:off x="0" y="0"/>
          <a:ext cx="0" cy="0"/>
          <a:chOff x="0" y="0"/>
          <a:chExt cx="0" cy="0"/>
        </a:xfrm>
      </p:grpSpPr>
      <p:sp>
        <p:nvSpPr>
          <p:cNvPr id="342" name="Google Shape;342;p60"/>
          <p:cNvSpPr txBox="1"/>
          <p:nvPr>
            <p:ph type="title"/>
          </p:nvPr>
        </p:nvSpPr>
        <p:spPr>
          <a:xfrm>
            <a:off x="490250" y="526349"/>
            <a:ext cx="6227100" cy="4090800"/>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37474F"/>
              </a:buClr>
              <a:buSzPts val="4800"/>
              <a:buFont typeface="Oswald"/>
              <a:buNone/>
              <a:defRPr sz="4800">
                <a:solidFill>
                  <a:srgbClr val="37474F"/>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43" name="Google Shape;343;p60"/>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37474F"/>
              </a:buClr>
              <a:buSzPts val="1000"/>
              <a:buFont typeface="Average"/>
              <a:buNone/>
              <a:defRPr>
                <a:solidFill>
                  <a:srgbClr val="37474F"/>
                </a:solidFill>
              </a:defRPr>
            </a:lvl1pPr>
            <a:lvl2pPr indent="0" lvl="1" marL="0" marR="0" algn="r">
              <a:lnSpc>
                <a:spcPct val="100000"/>
              </a:lnSpc>
              <a:spcBef>
                <a:spcPts val="0"/>
              </a:spcBef>
              <a:spcAft>
                <a:spcPts val="0"/>
              </a:spcAft>
              <a:buClr>
                <a:srgbClr val="37474F"/>
              </a:buClr>
              <a:buSzPts val="1000"/>
              <a:buFont typeface="Average"/>
              <a:buNone/>
              <a:defRPr>
                <a:solidFill>
                  <a:srgbClr val="37474F"/>
                </a:solidFill>
              </a:defRPr>
            </a:lvl2pPr>
            <a:lvl3pPr indent="0" lvl="2" marL="0" marR="0" algn="r">
              <a:lnSpc>
                <a:spcPct val="100000"/>
              </a:lnSpc>
              <a:spcBef>
                <a:spcPts val="0"/>
              </a:spcBef>
              <a:spcAft>
                <a:spcPts val="0"/>
              </a:spcAft>
              <a:buClr>
                <a:srgbClr val="37474F"/>
              </a:buClr>
              <a:buSzPts val="1000"/>
              <a:buFont typeface="Average"/>
              <a:buNone/>
              <a:defRPr>
                <a:solidFill>
                  <a:srgbClr val="37474F"/>
                </a:solidFill>
              </a:defRPr>
            </a:lvl3pPr>
            <a:lvl4pPr indent="0" lvl="3" marL="0" marR="0" algn="r">
              <a:lnSpc>
                <a:spcPct val="100000"/>
              </a:lnSpc>
              <a:spcBef>
                <a:spcPts val="0"/>
              </a:spcBef>
              <a:spcAft>
                <a:spcPts val="0"/>
              </a:spcAft>
              <a:buClr>
                <a:srgbClr val="37474F"/>
              </a:buClr>
              <a:buSzPts val="1000"/>
              <a:buFont typeface="Average"/>
              <a:buNone/>
              <a:defRPr>
                <a:solidFill>
                  <a:srgbClr val="37474F"/>
                </a:solidFill>
              </a:defRPr>
            </a:lvl4pPr>
            <a:lvl5pPr indent="0" lvl="4" marL="0" marR="0" algn="r">
              <a:lnSpc>
                <a:spcPct val="100000"/>
              </a:lnSpc>
              <a:spcBef>
                <a:spcPts val="0"/>
              </a:spcBef>
              <a:spcAft>
                <a:spcPts val="0"/>
              </a:spcAft>
              <a:buClr>
                <a:srgbClr val="37474F"/>
              </a:buClr>
              <a:buSzPts val="1000"/>
              <a:buFont typeface="Average"/>
              <a:buNone/>
              <a:defRPr>
                <a:solidFill>
                  <a:srgbClr val="37474F"/>
                </a:solidFill>
              </a:defRPr>
            </a:lvl5pPr>
            <a:lvl6pPr indent="0" lvl="5" marL="0" marR="0" algn="r">
              <a:lnSpc>
                <a:spcPct val="100000"/>
              </a:lnSpc>
              <a:spcBef>
                <a:spcPts val="0"/>
              </a:spcBef>
              <a:spcAft>
                <a:spcPts val="0"/>
              </a:spcAft>
              <a:buClr>
                <a:srgbClr val="37474F"/>
              </a:buClr>
              <a:buSzPts val="1000"/>
              <a:buFont typeface="Average"/>
              <a:buNone/>
              <a:defRPr>
                <a:solidFill>
                  <a:srgbClr val="37474F"/>
                </a:solidFill>
              </a:defRPr>
            </a:lvl6pPr>
            <a:lvl7pPr indent="0" lvl="6" marL="0" marR="0" algn="r">
              <a:lnSpc>
                <a:spcPct val="100000"/>
              </a:lnSpc>
              <a:spcBef>
                <a:spcPts val="0"/>
              </a:spcBef>
              <a:spcAft>
                <a:spcPts val="0"/>
              </a:spcAft>
              <a:buClr>
                <a:srgbClr val="37474F"/>
              </a:buClr>
              <a:buSzPts val="1000"/>
              <a:buFont typeface="Average"/>
              <a:buNone/>
              <a:defRPr>
                <a:solidFill>
                  <a:srgbClr val="37474F"/>
                </a:solidFill>
              </a:defRPr>
            </a:lvl7pPr>
            <a:lvl8pPr indent="0" lvl="7" marL="0" marR="0" algn="r">
              <a:lnSpc>
                <a:spcPct val="100000"/>
              </a:lnSpc>
              <a:spcBef>
                <a:spcPts val="0"/>
              </a:spcBef>
              <a:spcAft>
                <a:spcPts val="0"/>
              </a:spcAft>
              <a:buClr>
                <a:srgbClr val="37474F"/>
              </a:buClr>
              <a:buSzPts val="1000"/>
              <a:buFont typeface="Average"/>
              <a:buNone/>
              <a:defRPr>
                <a:solidFill>
                  <a:srgbClr val="37474F"/>
                </a:solidFill>
              </a:defRPr>
            </a:lvl8pPr>
            <a:lvl9pPr indent="0" lvl="8" marL="0" marR="0" algn="r">
              <a:lnSpc>
                <a:spcPct val="100000"/>
              </a:lnSpc>
              <a:spcBef>
                <a:spcPts val="0"/>
              </a:spcBef>
              <a:spcAft>
                <a:spcPts val="0"/>
              </a:spcAft>
              <a:buClr>
                <a:srgbClr val="37474F"/>
              </a:buClr>
              <a:buSzPts val="1000"/>
              <a:buFont typeface="Average"/>
              <a:buNone/>
              <a:defRPr>
                <a:solidFill>
                  <a:srgbClr val="37474F"/>
                </a:solidFill>
              </a:defRPr>
            </a:lvl9pPr>
          </a:lstStyle>
          <a:p>
            <a:pPr indent="0" lvl="0" marL="0" rtl="0" algn="r">
              <a:spcBef>
                <a:spcPts val="0"/>
              </a:spcBef>
              <a:spcAft>
                <a:spcPts val="0"/>
              </a:spcAft>
              <a:buNone/>
            </a:pPr>
            <a:fld id="{00000000-1234-1234-1234-123412341234}" type="slidenum">
              <a:rPr lang="en"/>
              <a:t>‹#›</a:t>
            </a:fld>
            <a:endParaRPr>
              <a:solidFill>
                <a:schemeClr val="accent3"/>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344" name="Shape 344"/>
        <p:cNvGrpSpPr/>
        <p:nvPr/>
      </p:nvGrpSpPr>
      <p:grpSpPr>
        <a:xfrm>
          <a:off x="0" y="0"/>
          <a:ext cx="0" cy="0"/>
          <a:chOff x="0" y="0"/>
          <a:chExt cx="0" cy="0"/>
        </a:xfrm>
      </p:grpSpPr>
      <p:sp>
        <p:nvSpPr>
          <p:cNvPr id="345" name="Google Shape;345;p61"/>
          <p:cNvSpPr/>
          <p:nvPr/>
        </p:nvSpPr>
        <p:spPr>
          <a:xfrm>
            <a:off x="4572000" y="0"/>
            <a:ext cx="4572000" cy="51435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6" name="Google Shape;346;p61"/>
          <p:cNvCxnSpPr/>
          <p:nvPr/>
        </p:nvCxnSpPr>
        <p:spPr>
          <a:xfrm>
            <a:off x="5029675" y="4495500"/>
            <a:ext cx="468300" cy="0"/>
          </a:xfrm>
          <a:prstGeom prst="straightConnector1">
            <a:avLst/>
          </a:prstGeom>
          <a:noFill/>
          <a:ln cap="flat" cmpd="sng" w="19050">
            <a:solidFill>
              <a:srgbClr val="37474F"/>
            </a:solidFill>
            <a:prstDash val="solid"/>
            <a:round/>
            <a:headEnd len="sm" w="sm" type="none"/>
            <a:tailEnd len="sm" w="sm" type="none"/>
          </a:ln>
        </p:spPr>
      </p:cxnSp>
      <p:sp>
        <p:nvSpPr>
          <p:cNvPr id="347" name="Google Shape;347;p61"/>
          <p:cNvSpPr txBox="1"/>
          <p:nvPr>
            <p:ph type="title"/>
          </p:nvPr>
        </p:nvSpPr>
        <p:spPr>
          <a:xfrm>
            <a:off x="265500" y="1081399"/>
            <a:ext cx="4045200" cy="17103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4200"/>
              <a:buFont typeface="Oswald"/>
              <a:buNone/>
              <a:defRPr sz="42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48" name="Google Shape;348;p61"/>
          <p:cNvSpPr txBox="1"/>
          <p:nvPr>
            <p:ph idx="1" type="body"/>
          </p:nvPr>
        </p:nvSpPr>
        <p:spPr>
          <a:xfrm>
            <a:off x="265500" y="2845200"/>
            <a:ext cx="4045200" cy="13455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2100"/>
              <a:buFont typeface="Average"/>
              <a:buNone/>
              <a:defRPr sz="2100">
                <a:solidFill>
                  <a:srgbClr val="FFFFFF"/>
                </a:solidFill>
              </a:defRPr>
            </a:lvl1pPr>
            <a:lvl2pPr indent="-228600" lvl="1" marL="914400" algn="ctr">
              <a:lnSpc>
                <a:spcPct val="100000"/>
              </a:lnSpc>
              <a:spcBef>
                <a:spcPts val="0"/>
              </a:spcBef>
              <a:spcAft>
                <a:spcPts val="0"/>
              </a:spcAft>
              <a:buClr>
                <a:srgbClr val="FFFFFF"/>
              </a:buClr>
              <a:buSzPts val="2100"/>
              <a:buFont typeface="Average"/>
              <a:buNone/>
              <a:defRPr sz="2100">
                <a:solidFill>
                  <a:srgbClr val="FFFFFF"/>
                </a:solidFill>
              </a:defRPr>
            </a:lvl2pPr>
            <a:lvl3pPr indent="-228600" lvl="2" marL="1371600" algn="ctr">
              <a:lnSpc>
                <a:spcPct val="100000"/>
              </a:lnSpc>
              <a:spcBef>
                <a:spcPts val="0"/>
              </a:spcBef>
              <a:spcAft>
                <a:spcPts val="0"/>
              </a:spcAft>
              <a:buClr>
                <a:srgbClr val="FFFFFF"/>
              </a:buClr>
              <a:buSzPts val="2100"/>
              <a:buFont typeface="Average"/>
              <a:buNone/>
              <a:defRPr sz="2100">
                <a:solidFill>
                  <a:srgbClr val="FFFFFF"/>
                </a:solidFill>
              </a:defRPr>
            </a:lvl3pPr>
            <a:lvl4pPr indent="-228600" lvl="3" marL="1828800" algn="ctr">
              <a:lnSpc>
                <a:spcPct val="100000"/>
              </a:lnSpc>
              <a:spcBef>
                <a:spcPts val="0"/>
              </a:spcBef>
              <a:spcAft>
                <a:spcPts val="0"/>
              </a:spcAft>
              <a:buClr>
                <a:srgbClr val="FFFFFF"/>
              </a:buClr>
              <a:buSzPts val="2100"/>
              <a:buFont typeface="Average"/>
              <a:buNone/>
              <a:defRPr sz="2100">
                <a:solidFill>
                  <a:srgbClr val="FFFFFF"/>
                </a:solidFill>
              </a:defRPr>
            </a:lvl4pPr>
            <a:lvl5pPr indent="-228600" lvl="4" marL="2286000" algn="ctr">
              <a:lnSpc>
                <a:spcPct val="100000"/>
              </a:lnSpc>
              <a:spcBef>
                <a:spcPts val="0"/>
              </a:spcBef>
              <a:spcAft>
                <a:spcPts val="0"/>
              </a:spcAft>
              <a:buClr>
                <a:srgbClr val="FFFFFF"/>
              </a:buClr>
              <a:buSzPts val="2100"/>
              <a:buFont typeface="Average"/>
              <a:buNone/>
              <a:defRPr sz="2100">
                <a:solidFill>
                  <a:srgbClr val="FFFFFF"/>
                </a:solidFill>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49" name="Google Shape;349;p61"/>
          <p:cNvSpPr txBox="1"/>
          <p:nvPr>
            <p:ph idx="2" type="body"/>
          </p:nvPr>
        </p:nvSpPr>
        <p:spPr>
          <a:xfrm>
            <a:off x="4939500" y="724199"/>
            <a:ext cx="3837000" cy="3695100"/>
          </a:xfrm>
          <a:prstGeom prst="rect">
            <a:avLst/>
          </a:prstGeom>
          <a:noFill/>
          <a:ln>
            <a:noFill/>
          </a:ln>
        </p:spPr>
        <p:txBody>
          <a:bodyPr anchorCtr="0" anchor="ctr"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50" name="Google Shape;350;p61"/>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37474F"/>
              </a:buClr>
              <a:buSzPts val="1000"/>
              <a:buFont typeface="Average"/>
              <a:buNone/>
              <a:defRPr>
                <a:solidFill>
                  <a:srgbClr val="37474F"/>
                </a:solidFill>
              </a:defRPr>
            </a:lvl1pPr>
            <a:lvl2pPr indent="0" lvl="1" marL="0" marR="0" algn="r">
              <a:lnSpc>
                <a:spcPct val="100000"/>
              </a:lnSpc>
              <a:spcBef>
                <a:spcPts val="0"/>
              </a:spcBef>
              <a:spcAft>
                <a:spcPts val="0"/>
              </a:spcAft>
              <a:buClr>
                <a:srgbClr val="37474F"/>
              </a:buClr>
              <a:buSzPts val="1000"/>
              <a:buFont typeface="Average"/>
              <a:buNone/>
              <a:defRPr>
                <a:solidFill>
                  <a:srgbClr val="37474F"/>
                </a:solidFill>
              </a:defRPr>
            </a:lvl2pPr>
            <a:lvl3pPr indent="0" lvl="2" marL="0" marR="0" algn="r">
              <a:lnSpc>
                <a:spcPct val="100000"/>
              </a:lnSpc>
              <a:spcBef>
                <a:spcPts val="0"/>
              </a:spcBef>
              <a:spcAft>
                <a:spcPts val="0"/>
              </a:spcAft>
              <a:buClr>
                <a:srgbClr val="37474F"/>
              </a:buClr>
              <a:buSzPts val="1000"/>
              <a:buFont typeface="Average"/>
              <a:buNone/>
              <a:defRPr>
                <a:solidFill>
                  <a:srgbClr val="37474F"/>
                </a:solidFill>
              </a:defRPr>
            </a:lvl3pPr>
            <a:lvl4pPr indent="0" lvl="3" marL="0" marR="0" algn="r">
              <a:lnSpc>
                <a:spcPct val="100000"/>
              </a:lnSpc>
              <a:spcBef>
                <a:spcPts val="0"/>
              </a:spcBef>
              <a:spcAft>
                <a:spcPts val="0"/>
              </a:spcAft>
              <a:buClr>
                <a:srgbClr val="37474F"/>
              </a:buClr>
              <a:buSzPts val="1000"/>
              <a:buFont typeface="Average"/>
              <a:buNone/>
              <a:defRPr>
                <a:solidFill>
                  <a:srgbClr val="37474F"/>
                </a:solidFill>
              </a:defRPr>
            </a:lvl4pPr>
            <a:lvl5pPr indent="0" lvl="4" marL="0" marR="0" algn="r">
              <a:lnSpc>
                <a:spcPct val="100000"/>
              </a:lnSpc>
              <a:spcBef>
                <a:spcPts val="0"/>
              </a:spcBef>
              <a:spcAft>
                <a:spcPts val="0"/>
              </a:spcAft>
              <a:buClr>
                <a:srgbClr val="37474F"/>
              </a:buClr>
              <a:buSzPts val="1000"/>
              <a:buFont typeface="Average"/>
              <a:buNone/>
              <a:defRPr>
                <a:solidFill>
                  <a:srgbClr val="37474F"/>
                </a:solidFill>
              </a:defRPr>
            </a:lvl5pPr>
            <a:lvl6pPr indent="0" lvl="5" marL="0" marR="0" algn="r">
              <a:lnSpc>
                <a:spcPct val="100000"/>
              </a:lnSpc>
              <a:spcBef>
                <a:spcPts val="0"/>
              </a:spcBef>
              <a:spcAft>
                <a:spcPts val="0"/>
              </a:spcAft>
              <a:buClr>
                <a:srgbClr val="37474F"/>
              </a:buClr>
              <a:buSzPts val="1000"/>
              <a:buFont typeface="Average"/>
              <a:buNone/>
              <a:defRPr>
                <a:solidFill>
                  <a:srgbClr val="37474F"/>
                </a:solidFill>
              </a:defRPr>
            </a:lvl6pPr>
            <a:lvl7pPr indent="0" lvl="6" marL="0" marR="0" algn="r">
              <a:lnSpc>
                <a:spcPct val="100000"/>
              </a:lnSpc>
              <a:spcBef>
                <a:spcPts val="0"/>
              </a:spcBef>
              <a:spcAft>
                <a:spcPts val="0"/>
              </a:spcAft>
              <a:buClr>
                <a:srgbClr val="37474F"/>
              </a:buClr>
              <a:buSzPts val="1000"/>
              <a:buFont typeface="Average"/>
              <a:buNone/>
              <a:defRPr>
                <a:solidFill>
                  <a:srgbClr val="37474F"/>
                </a:solidFill>
              </a:defRPr>
            </a:lvl7pPr>
            <a:lvl8pPr indent="0" lvl="7" marL="0" marR="0" algn="r">
              <a:lnSpc>
                <a:spcPct val="100000"/>
              </a:lnSpc>
              <a:spcBef>
                <a:spcPts val="0"/>
              </a:spcBef>
              <a:spcAft>
                <a:spcPts val="0"/>
              </a:spcAft>
              <a:buClr>
                <a:srgbClr val="37474F"/>
              </a:buClr>
              <a:buSzPts val="1000"/>
              <a:buFont typeface="Average"/>
              <a:buNone/>
              <a:defRPr>
                <a:solidFill>
                  <a:srgbClr val="37474F"/>
                </a:solidFill>
              </a:defRPr>
            </a:lvl8pPr>
            <a:lvl9pPr indent="0" lvl="8" marL="0" marR="0" algn="r">
              <a:lnSpc>
                <a:spcPct val="100000"/>
              </a:lnSpc>
              <a:spcBef>
                <a:spcPts val="0"/>
              </a:spcBef>
              <a:spcAft>
                <a:spcPts val="0"/>
              </a:spcAft>
              <a:buClr>
                <a:srgbClr val="37474F"/>
              </a:buClr>
              <a:buSzPts val="1000"/>
              <a:buFont typeface="Average"/>
              <a:buNone/>
              <a:defRPr>
                <a:solidFill>
                  <a:srgbClr val="37474F"/>
                </a:solidFill>
              </a:defRPr>
            </a:lvl9pPr>
          </a:lstStyle>
          <a:p>
            <a:pPr indent="0" lvl="0" marL="0" rtl="0" algn="r">
              <a:spcBef>
                <a:spcPts val="0"/>
              </a:spcBef>
              <a:spcAft>
                <a:spcPts val="0"/>
              </a:spcAft>
              <a:buNone/>
            </a:pPr>
            <a:fld id="{00000000-1234-1234-1234-123412341234}" type="slidenum">
              <a:rPr lang="en"/>
              <a:t>‹#›</a:t>
            </a:fld>
            <a:endParaRPr>
              <a:solidFill>
                <a:schemeClr val="accent3"/>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351" name="Shape 351"/>
        <p:cNvGrpSpPr/>
        <p:nvPr/>
      </p:nvGrpSpPr>
      <p:grpSpPr>
        <a:xfrm>
          <a:off x="0" y="0"/>
          <a:ext cx="0" cy="0"/>
          <a:chOff x="0" y="0"/>
          <a:chExt cx="0" cy="0"/>
        </a:xfrm>
      </p:grpSpPr>
      <p:sp>
        <p:nvSpPr>
          <p:cNvPr id="352" name="Google Shape;352;p62"/>
          <p:cNvSpPr txBox="1"/>
          <p:nvPr>
            <p:ph idx="1" type="body"/>
          </p:nvPr>
        </p:nvSpPr>
        <p:spPr>
          <a:xfrm>
            <a:off x="311699" y="4230575"/>
            <a:ext cx="5998800" cy="605100"/>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FFFFFF"/>
              </a:buClr>
              <a:buSzPts val="2100"/>
              <a:buFont typeface="Oswald"/>
              <a:buNone/>
              <a:defRPr sz="2100">
                <a:solidFill>
                  <a:srgbClr val="FFFFFF"/>
                </a:solidFill>
                <a:latin typeface="Oswald"/>
                <a:ea typeface="Oswald"/>
                <a:cs typeface="Oswald"/>
                <a:sym typeface="Oswald"/>
              </a:defRPr>
            </a:lvl1pPr>
          </a:lstStyle>
          <a:p/>
        </p:txBody>
      </p:sp>
      <p:sp>
        <p:nvSpPr>
          <p:cNvPr id="353" name="Google Shape;353;p62"/>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354" name="Shape 354"/>
        <p:cNvGrpSpPr/>
        <p:nvPr/>
      </p:nvGrpSpPr>
      <p:grpSpPr>
        <a:xfrm>
          <a:off x="0" y="0"/>
          <a:ext cx="0" cy="0"/>
          <a:chOff x="0" y="0"/>
          <a:chExt cx="0" cy="0"/>
        </a:xfrm>
      </p:grpSpPr>
      <p:sp>
        <p:nvSpPr>
          <p:cNvPr id="355" name="Google Shape;355;p63"/>
          <p:cNvSpPr txBox="1"/>
          <p:nvPr>
            <p:ph hasCustomPrompt="1" type="title"/>
          </p:nvPr>
        </p:nvSpPr>
        <p:spPr>
          <a:xfrm>
            <a:off x="311699" y="1255275"/>
            <a:ext cx="8520600" cy="18906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12000"/>
              <a:buFont typeface="Oswald"/>
              <a:buNone/>
              <a:defRPr sz="120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r>
              <a:t>xx%</a:t>
            </a:r>
          </a:p>
        </p:txBody>
      </p:sp>
      <p:sp>
        <p:nvSpPr>
          <p:cNvPr id="356" name="Google Shape;356;p63"/>
          <p:cNvSpPr txBox="1"/>
          <p:nvPr>
            <p:ph idx="1" type="body"/>
          </p:nvPr>
        </p:nvSpPr>
        <p:spPr>
          <a:xfrm>
            <a:off x="311699" y="3228425"/>
            <a:ext cx="8520600" cy="13008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57" name="Google Shape;357;p63"/>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358" name="Shape 358"/>
        <p:cNvGrpSpPr/>
        <p:nvPr/>
      </p:nvGrpSpPr>
      <p:grpSpPr>
        <a:xfrm>
          <a:off x="0" y="0"/>
          <a:ext cx="0" cy="0"/>
          <a:chOff x="0" y="0"/>
          <a:chExt cx="0" cy="0"/>
        </a:xfrm>
      </p:grpSpPr>
      <p:sp>
        <p:nvSpPr>
          <p:cNvPr id="359" name="Google Shape;359;p64"/>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p:cSld name="CUSTOM">
    <p:bg>
      <p:bgPr>
        <a:blipFill>
          <a:blip r:embed="rId2">
            <a:alphaModFix/>
          </a:blip>
          <a:stretch>
            <a:fillRect/>
          </a:stretch>
        </a:blipFill>
      </p:bgPr>
    </p:bg>
    <p:spTree>
      <p:nvGrpSpPr>
        <p:cNvPr id="360" name="Shape 360"/>
        <p:cNvGrpSpPr/>
        <p:nvPr/>
      </p:nvGrpSpPr>
      <p:grpSpPr>
        <a:xfrm>
          <a:off x="0" y="0"/>
          <a:ext cx="0" cy="0"/>
          <a:chOff x="0" y="0"/>
          <a:chExt cx="0" cy="0"/>
        </a:xfrm>
      </p:grpSpPr>
      <p:sp>
        <p:nvSpPr>
          <p:cNvPr id="361" name="Google Shape;361;p65"/>
          <p:cNvSpPr txBox="1"/>
          <p:nvPr>
            <p:ph type="title"/>
          </p:nvPr>
        </p:nvSpPr>
        <p:spPr>
          <a:xfrm rot="-5400000">
            <a:off x="-1076575" y="2329675"/>
            <a:ext cx="40584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62" name="Google Shape;362;p65"/>
          <p:cNvSpPr txBox="1"/>
          <p:nvPr>
            <p:ph idx="1" type="body"/>
          </p:nvPr>
        </p:nvSpPr>
        <p:spPr>
          <a:xfrm>
            <a:off x="2311110" y="780100"/>
            <a:ext cx="2616300" cy="270900"/>
          </a:xfrm>
          <a:prstGeom prst="rect">
            <a:avLst/>
          </a:prstGeom>
          <a:noFill/>
          <a:ln>
            <a:noFill/>
          </a:ln>
        </p:spPr>
        <p:txBody>
          <a:bodyPr anchorCtr="0" anchor="t" bIns="91400" lIns="91400" spcFirstLastPara="1" rIns="91400" wrap="square" tIns="91400">
            <a:normAutofit/>
          </a:bodyPr>
          <a:lstStyle>
            <a:lvl1pPr indent="-228600" lvl="0" marL="457200" algn="l">
              <a:lnSpc>
                <a:spcPct val="115000"/>
              </a:lnSpc>
              <a:spcBef>
                <a:spcPts val="0"/>
              </a:spcBef>
              <a:spcAft>
                <a:spcPts val="0"/>
              </a:spcAft>
              <a:buClr>
                <a:srgbClr val="37474F"/>
              </a:buClr>
              <a:buSzPts val="1800"/>
              <a:buFont typeface="Orbitron Medium"/>
              <a:buNone/>
              <a:defRPr>
                <a:solidFill>
                  <a:srgbClr val="37474F"/>
                </a:solidFill>
                <a:latin typeface="Orbitron Medium"/>
                <a:ea typeface="Orbitron Medium"/>
                <a:cs typeface="Orbitron Medium"/>
                <a:sym typeface="Orbitron Medium"/>
              </a:defRPr>
            </a:lvl1pPr>
            <a:lvl2pPr indent="-228600" lvl="1" marL="914400" algn="l">
              <a:lnSpc>
                <a:spcPct val="115000"/>
              </a:lnSpc>
              <a:spcBef>
                <a:spcPts val="0"/>
              </a:spcBef>
              <a:spcAft>
                <a:spcPts val="0"/>
              </a:spcAft>
              <a:buClr>
                <a:srgbClr val="37474F"/>
              </a:buClr>
              <a:buSzPts val="1800"/>
              <a:buFont typeface="Orbitron Medium"/>
              <a:buNone/>
              <a:defRPr>
                <a:solidFill>
                  <a:srgbClr val="37474F"/>
                </a:solidFill>
                <a:latin typeface="Orbitron Medium"/>
                <a:ea typeface="Orbitron Medium"/>
                <a:cs typeface="Orbitron Medium"/>
                <a:sym typeface="Orbitron Medium"/>
              </a:defRPr>
            </a:lvl2pPr>
            <a:lvl3pPr indent="-228600" lvl="2" marL="1371600" algn="l">
              <a:lnSpc>
                <a:spcPct val="115000"/>
              </a:lnSpc>
              <a:spcBef>
                <a:spcPts val="0"/>
              </a:spcBef>
              <a:spcAft>
                <a:spcPts val="0"/>
              </a:spcAft>
              <a:buClr>
                <a:srgbClr val="37474F"/>
              </a:buClr>
              <a:buSzPts val="1800"/>
              <a:buFont typeface="Orbitron Medium"/>
              <a:buNone/>
              <a:defRPr>
                <a:solidFill>
                  <a:srgbClr val="37474F"/>
                </a:solidFill>
                <a:latin typeface="Orbitron Medium"/>
                <a:ea typeface="Orbitron Medium"/>
                <a:cs typeface="Orbitron Medium"/>
                <a:sym typeface="Orbitron Medium"/>
              </a:defRPr>
            </a:lvl3pPr>
            <a:lvl4pPr indent="-228600" lvl="3" marL="1828800" algn="l">
              <a:lnSpc>
                <a:spcPct val="115000"/>
              </a:lnSpc>
              <a:spcBef>
                <a:spcPts val="0"/>
              </a:spcBef>
              <a:spcAft>
                <a:spcPts val="0"/>
              </a:spcAft>
              <a:buClr>
                <a:srgbClr val="37474F"/>
              </a:buClr>
              <a:buSzPts val="1800"/>
              <a:buFont typeface="Orbitron Medium"/>
              <a:buNone/>
              <a:defRPr>
                <a:solidFill>
                  <a:srgbClr val="37474F"/>
                </a:solidFill>
                <a:latin typeface="Orbitron Medium"/>
                <a:ea typeface="Orbitron Medium"/>
                <a:cs typeface="Orbitron Medium"/>
                <a:sym typeface="Orbitron Medium"/>
              </a:defRPr>
            </a:lvl4pPr>
            <a:lvl5pPr indent="-228600" lvl="4" marL="2286000" algn="l">
              <a:lnSpc>
                <a:spcPct val="115000"/>
              </a:lnSpc>
              <a:spcBef>
                <a:spcPts val="0"/>
              </a:spcBef>
              <a:spcAft>
                <a:spcPts val="0"/>
              </a:spcAft>
              <a:buClr>
                <a:srgbClr val="37474F"/>
              </a:buClr>
              <a:buSzPts val="1800"/>
              <a:buFont typeface="Orbitron Medium"/>
              <a:buNone/>
              <a:defRPr>
                <a:solidFill>
                  <a:srgbClr val="37474F"/>
                </a:solidFill>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3" name="Google Shape;363;p65"/>
          <p:cNvSpPr txBox="1"/>
          <p:nvPr>
            <p:ph idx="2" type="body"/>
          </p:nvPr>
        </p:nvSpPr>
        <p:spPr>
          <a:xfrm>
            <a:off x="2311099" y="1075550"/>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4" name="Google Shape;364;p65"/>
          <p:cNvSpPr txBox="1"/>
          <p:nvPr>
            <p:ph idx="3" type="body"/>
          </p:nvPr>
        </p:nvSpPr>
        <p:spPr>
          <a:xfrm>
            <a:off x="2311099" y="2259646"/>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5" name="Google Shape;365;p65"/>
          <p:cNvSpPr txBox="1"/>
          <p:nvPr>
            <p:ph idx="4" type="body"/>
          </p:nvPr>
        </p:nvSpPr>
        <p:spPr>
          <a:xfrm>
            <a:off x="2311099" y="3426552"/>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6" name="Google Shape;366;p65"/>
          <p:cNvSpPr txBox="1"/>
          <p:nvPr>
            <p:ph idx="5" type="body"/>
          </p:nvPr>
        </p:nvSpPr>
        <p:spPr>
          <a:xfrm>
            <a:off x="5980150" y="1075550"/>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7" name="Google Shape;367;p65"/>
          <p:cNvSpPr txBox="1"/>
          <p:nvPr>
            <p:ph idx="6" type="body"/>
          </p:nvPr>
        </p:nvSpPr>
        <p:spPr>
          <a:xfrm>
            <a:off x="5980150" y="2259650"/>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8" name="Google Shape;368;p65"/>
          <p:cNvSpPr txBox="1"/>
          <p:nvPr>
            <p:ph idx="7" type="body"/>
          </p:nvPr>
        </p:nvSpPr>
        <p:spPr>
          <a:xfrm>
            <a:off x="5980074" y="3426559"/>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9" name="Google Shape;369;p65"/>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_1">
  <p:cSld name="ONE_COLUMN_TEXT_1">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66"/>
          <p:cNvSpPr txBox="1"/>
          <p:nvPr>
            <p:ph idx="1" type="body"/>
          </p:nvPr>
        </p:nvSpPr>
        <p:spPr>
          <a:xfrm>
            <a:off x="3041025" y="3575175"/>
            <a:ext cx="3858900" cy="9276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solidFill>
                  <a:srgbClr val="37474F"/>
                </a:solidFill>
              </a:defRPr>
            </a:lvl1pPr>
            <a:lvl2pPr indent="-342900" lvl="1" marL="914400" algn="ctr">
              <a:lnSpc>
                <a:spcPct val="115000"/>
              </a:lnSpc>
              <a:spcBef>
                <a:spcPts val="0"/>
              </a:spcBef>
              <a:spcAft>
                <a:spcPts val="0"/>
              </a:spcAft>
              <a:buSzPts val="1800"/>
              <a:buChar char="○"/>
              <a:defRPr>
                <a:solidFill>
                  <a:srgbClr val="37474F"/>
                </a:solidFill>
              </a:defRPr>
            </a:lvl2pPr>
            <a:lvl3pPr indent="-342900" lvl="2" marL="1371600" algn="ctr">
              <a:lnSpc>
                <a:spcPct val="115000"/>
              </a:lnSpc>
              <a:spcBef>
                <a:spcPts val="0"/>
              </a:spcBef>
              <a:spcAft>
                <a:spcPts val="0"/>
              </a:spcAft>
              <a:buSzPts val="1800"/>
              <a:buChar char="■"/>
              <a:defRPr>
                <a:solidFill>
                  <a:srgbClr val="37474F"/>
                </a:solidFill>
              </a:defRPr>
            </a:lvl3pPr>
            <a:lvl4pPr indent="-342900" lvl="3" marL="1828800" algn="ctr">
              <a:lnSpc>
                <a:spcPct val="115000"/>
              </a:lnSpc>
              <a:spcBef>
                <a:spcPts val="0"/>
              </a:spcBef>
              <a:spcAft>
                <a:spcPts val="0"/>
              </a:spcAft>
              <a:buSzPts val="1800"/>
              <a:buChar char="●"/>
              <a:defRPr>
                <a:solidFill>
                  <a:srgbClr val="37474F"/>
                </a:solidFill>
              </a:defRPr>
            </a:lvl4pPr>
            <a:lvl5pPr indent="-342900" lvl="4" marL="2286000" algn="ctr">
              <a:lnSpc>
                <a:spcPct val="115000"/>
              </a:lnSpc>
              <a:spcBef>
                <a:spcPts val="0"/>
              </a:spcBef>
              <a:spcAft>
                <a:spcPts val="0"/>
              </a:spcAft>
              <a:buSzPts val="1800"/>
              <a:buChar char="○"/>
              <a:defRPr>
                <a:solidFill>
                  <a:srgbClr val="37474F"/>
                </a:solidFill>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72" name="Google Shape;372;p66"/>
          <p:cNvSpPr txBox="1"/>
          <p:nvPr>
            <p:ph type="title"/>
          </p:nvPr>
        </p:nvSpPr>
        <p:spPr>
          <a:xfrm rot="-5400000">
            <a:off x="-989125" y="2243600"/>
            <a:ext cx="4058100" cy="6534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73" name="Google Shape;373;p66"/>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
  <p:cSld name="CUSTOM_1">
    <p:bg>
      <p:bgPr>
        <a:blipFill>
          <a:blip r:embed="rId2">
            <a:alphaModFix/>
          </a:blip>
          <a:stretch>
            <a:fillRect/>
          </a:stretch>
        </a:blipFill>
      </p:bgPr>
    </p:bg>
    <p:spTree>
      <p:nvGrpSpPr>
        <p:cNvPr id="374" name="Shape 374"/>
        <p:cNvGrpSpPr/>
        <p:nvPr/>
      </p:nvGrpSpPr>
      <p:grpSpPr>
        <a:xfrm>
          <a:off x="0" y="0"/>
          <a:ext cx="0" cy="0"/>
          <a:chOff x="0" y="0"/>
          <a:chExt cx="0" cy="0"/>
        </a:xfrm>
      </p:grpSpPr>
      <p:sp>
        <p:nvSpPr>
          <p:cNvPr id="375" name="Google Shape;375;p67"/>
          <p:cNvSpPr txBox="1"/>
          <p:nvPr>
            <p:ph type="title"/>
          </p:nvPr>
        </p:nvSpPr>
        <p:spPr>
          <a:xfrm rot="-5400000">
            <a:off x="-1083926" y="2336726"/>
            <a:ext cx="4053900" cy="4596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76" name="Google Shape;376;p67"/>
          <p:cNvSpPr txBox="1"/>
          <p:nvPr>
            <p:ph idx="1" type="body"/>
          </p:nvPr>
        </p:nvSpPr>
        <p:spPr>
          <a:xfrm>
            <a:off x="3041025" y="2940124"/>
            <a:ext cx="3858900" cy="1659300"/>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77" name="Google Shape;377;p67"/>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3">
  <p:cSld name="CUSTOM_3">
    <p:bg>
      <p:bgPr>
        <a:blipFill>
          <a:blip r:embed="rId2">
            <a:alphaModFix/>
          </a:blip>
          <a:stretch>
            <a:fillRect/>
          </a:stretch>
        </a:blipFill>
      </p:bgPr>
    </p:bg>
    <p:spTree>
      <p:nvGrpSpPr>
        <p:cNvPr id="378" name="Shape 378"/>
        <p:cNvGrpSpPr/>
        <p:nvPr/>
      </p:nvGrpSpPr>
      <p:grpSpPr>
        <a:xfrm>
          <a:off x="0" y="0"/>
          <a:ext cx="0" cy="0"/>
          <a:chOff x="0" y="0"/>
          <a:chExt cx="0" cy="0"/>
        </a:xfrm>
      </p:grpSpPr>
      <p:sp>
        <p:nvSpPr>
          <p:cNvPr id="379" name="Google Shape;379;p68"/>
          <p:cNvSpPr txBox="1"/>
          <p:nvPr>
            <p:ph type="title"/>
          </p:nvPr>
        </p:nvSpPr>
        <p:spPr>
          <a:xfrm rot="-5400000">
            <a:off x="-1078750" y="2329327"/>
            <a:ext cx="40620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80" name="Google Shape;380;p68"/>
          <p:cNvSpPr txBox="1"/>
          <p:nvPr>
            <p:ph idx="1" type="body"/>
          </p:nvPr>
        </p:nvSpPr>
        <p:spPr>
          <a:xfrm>
            <a:off x="2294895" y="3290608"/>
            <a:ext cx="2222100" cy="804600"/>
          </a:xfrm>
          <a:prstGeom prst="rect">
            <a:avLst/>
          </a:prstGeom>
          <a:noFill/>
          <a:ln>
            <a:noFill/>
          </a:ln>
        </p:spPr>
        <p:txBody>
          <a:bodyPr anchorCtr="0" anchor="t" bIns="91400" lIns="91400" spcFirstLastPara="1" rIns="91400" wrap="square" tIns="91400">
            <a:normAutofit/>
          </a:bodyPr>
          <a:lstStyle>
            <a:lvl1pPr indent="-317500" lvl="0" marL="457200" algn="ctr">
              <a:lnSpc>
                <a:spcPct val="115000"/>
              </a:lnSpc>
              <a:spcBef>
                <a:spcPts val="0"/>
              </a:spcBef>
              <a:spcAft>
                <a:spcPts val="0"/>
              </a:spcAft>
              <a:buSzPts val="1400"/>
              <a:buChar char="●"/>
              <a:defRPr sz="1400"/>
            </a:lvl1pPr>
            <a:lvl2pPr indent="-317500" lvl="1" marL="914400" algn="ctr">
              <a:lnSpc>
                <a:spcPct val="115000"/>
              </a:lnSpc>
              <a:spcBef>
                <a:spcPts val="0"/>
              </a:spcBef>
              <a:spcAft>
                <a:spcPts val="0"/>
              </a:spcAft>
              <a:buSzPts val="1400"/>
              <a:buChar char="○"/>
              <a:defRPr sz="1400"/>
            </a:lvl2pPr>
            <a:lvl3pPr indent="-317500" lvl="2" marL="1371600" algn="ctr">
              <a:lnSpc>
                <a:spcPct val="115000"/>
              </a:lnSpc>
              <a:spcBef>
                <a:spcPts val="0"/>
              </a:spcBef>
              <a:spcAft>
                <a:spcPts val="0"/>
              </a:spcAft>
              <a:buSzPts val="1400"/>
              <a:buChar char="■"/>
              <a:defRPr sz="1400"/>
            </a:lvl3pPr>
            <a:lvl4pPr indent="-317500" lvl="3" marL="1828800" algn="ctr">
              <a:lnSpc>
                <a:spcPct val="115000"/>
              </a:lnSpc>
              <a:spcBef>
                <a:spcPts val="0"/>
              </a:spcBef>
              <a:spcAft>
                <a:spcPts val="0"/>
              </a:spcAft>
              <a:buSzPts val="1400"/>
              <a:buChar char="●"/>
              <a:defRPr sz="1400"/>
            </a:lvl4pPr>
            <a:lvl5pPr indent="-317500" lvl="4" marL="2286000" algn="ctr">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81" name="Google Shape;381;p68"/>
          <p:cNvSpPr txBox="1"/>
          <p:nvPr>
            <p:ph idx="2" type="body"/>
          </p:nvPr>
        </p:nvSpPr>
        <p:spPr>
          <a:xfrm>
            <a:off x="3969946" y="1754816"/>
            <a:ext cx="2224200" cy="8046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82" name="Google Shape;382;p68"/>
          <p:cNvSpPr txBox="1"/>
          <p:nvPr>
            <p:ph idx="3" type="body"/>
          </p:nvPr>
        </p:nvSpPr>
        <p:spPr>
          <a:xfrm>
            <a:off x="6208321" y="3035499"/>
            <a:ext cx="2222100" cy="8013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83" name="Google Shape;383;p68"/>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4">
  <p:cSld name="CUSTOM_4">
    <p:bg>
      <p:bgPr>
        <a:blipFill>
          <a:blip r:embed="rId2">
            <a:alphaModFix/>
          </a:blip>
          <a:stretch>
            <a:fillRect/>
          </a:stretch>
        </a:blipFill>
      </p:bgPr>
    </p:bg>
    <p:spTree>
      <p:nvGrpSpPr>
        <p:cNvPr id="384" name="Shape 384"/>
        <p:cNvGrpSpPr/>
        <p:nvPr/>
      </p:nvGrpSpPr>
      <p:grpSpPr>
        <a:xfrm>
          <a:off x="0" y="0"/>
          <a:ext cx="0" cy="0"/>
          <a:chOff x="0" y="0"/>
          <a:chExt cx="0" cy="0"/>
        </a:xfrm>
      </p:grpSpPr>
      <p:sp>
        <p:nvSpPr>
          <p:cNvPr id="385" name="Google Shape;385;p69"/>
          <p:cNvSpPr txBox="1"/>
          <p:nvPr>
            <p:ph type="title"/>
          </p:nvPr>
        </p:nvSpPr>
        <p:spPr>
          <a:xfrm rot="-5400000">
            <a:off x="-992050" y="2240827"/>
            <a:ext cx="4063800" cy="6534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86" name="Google Shape;386;p69"/>
          <p:cNvSpPr txBox="1"/>
          <p:nvPr>
            <p:ph idx="1" type="body"/>
          </p:nvPr>
        </p:nvSpPr>
        <p:spPr>
          <a:xfrm>
            <a:off x="2001476" y="1277450"/>
            <a:ext cx="1495500" cy="437400"/>
          </a:xfrm>
          <a:prstGeom prst="rect">
            <a:avLst/>
          </a:prstGeom>
          <a:noFill/>
          <a:ln>
            <a:noFill/>
          </a:ln>
        </p:spPr>
        <p:txBody>
          <a:bodyPr anchorCtr="0" anchor="t" bIns="91400" lIns="91400" spcFirstLastPara="1" rIns="91400" wrap="square" tIns="91400">
            <a:normAutofit/>
          </a:bodyPr>
          <a:lstStyle>
            <a:lvl1pPr indent="-228600" lvl="0" marL="4572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1pPr>
            <a:lvl2pPr indent="-228600" lvl="1" marL="9144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2pPr>
            <a:lvl3pPr indent="-228600" lvl="2" marL="13716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3pPr>
            <a:lvl4pPr indent="-228600" lvl="3" marL="18288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4pPr>
            <a:lvl5pPr indent="-228600" lvl="4" marL="22860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87" name="Google Shape;387;p69"/>
          <p:cNvSpPr txBox="1"/>
          <p:nvPr>
            <p:ph idx="2" type="body"/>
          </p:nvPr>
        </p:nvSpPr>
        <p:spPr>
          <a:xfrm>
            <a:off x="1978363" y="2250700"/>
            <a:ext cx="1616700" cy="826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88" name="Google Shape;388;p69"/>
          <p:cNvSpPr txBox="1"/>
          <p:nvPr>
            <p:ph idx="3" type="body"/>
          </p:nvPr>
        </p:nvSpPr>
        <p:spPr>
          <a:xfrm>
            <a:off x="4333125" y="2252499"/>
            <a:ext cx="1618500" cy="8229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89" name="Google Shape;389;p69"/>
          <p:cNvSpPr txBox="1"/>
          <p:nvPr>
            <p:ph idx="4" type="body"/>
          </p:nvPr>
        </p:nvSpPr>
        <p:spPr>
          <a:xfrm>
            <a:off x="6689700" y="2252499"/>
            <a:ext cx="1618500" cy="8229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90" name="Google Shape;390;p69"/>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5">
  <p:cSld name="CUSTOM_5">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70"/>
          <p:cNvSpPr txBox="1"/>
          <p:nvPr>
            <p:ph type="title"/>
          </p:nvPr>
        </p:nvSpPr>
        <p:spPr>
          <a:xfrm rot="-5400000">
            <a:off x="-983876" y="2238126"/>
            <a:ext cx="4058400" cy="664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93" name="Google Shape;393;p70"/>
          <p:cNvSpPr txBox="1"/>
          <p:nvPr>
            <p:ph idx="1" type="body"/>
          </p:nvPr>
        </p:nvSpPr>
        <p:spPr>
          <a:xfrm>
            <a:off x="1545529" y="1620825"/>
            <a:ext cx="1965000" cy="270900"/>
          </a:xfrm>
          <a:prstGeom prst="rect">
            <a:avLst/>
          </a:prstGeom>
          <a:noFill/>
          <a:ln>
            <a:noFill/>
          </a:ln>
        </p:spPr>
        <p:txBody>
          <a:bodyPr anchorCtr="0" anchor="t" bIns="91400" lIns="91400" spcFirstLastPara="1" rIns="91400" wrap="square" tIns="91400">
            <a:normAutofit/>
          </a:bodyPr>
          <a:lstStyle>
            <a:lvl1pPr indent="-228600" lvl="0" marL="4572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1pPr>
            <a:lvl2pPr indent="-228600" lvl="1" marL="9144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2pPr>
            <a:lvl3pPr indent="-228600" lvl="2" marL="13716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3pPr>
            <a:lvl4pPr indent="-228600" lvl="3" marL="18288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4pPr>
            <a:lvl5pPr indent="-228600" lvl="4" marL="22860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94" name="Google Shape;394;p70"/>
          <p:cNvSpPr txBox="1"/>
          <p:nvPr>
            <p:ph idx="2" type="body"/>
          </p:nvPr>
        </p:nvSpPr>
        <p:spPr>
          <a:xfrm>
            <a:off x="1545529" y="1913888"/>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95" name="Google Shape;395;p70"/>
          <p:cNvSpPr txBox="1"/>
          <p:nvPr>
            <p:ph idx="3" type="body"/>
          </p:nvPr>
        </p:nvSpPr>
        <p:spPr>
          <a:xfrm>
            <a:off x="4005698" y="1911095"/>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96" name="Google Shape;396;p70"/>
          <p:cNvSpPr txBox="1"/>
          <p:nvPr>
            <p:ph idx="4" type="body"/>
          </p:nvPr>
        </p:nvSpPr>
        <p:spPr>
          <a:xfrm>
            <a:off x="6465732" y="1911095"/>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97" name="Google Shape;397;p70"/>
          <p:cNvSpPr txBox="1"/>
          <p:nvPr>
            <p:ph idx="5" type="body"/>
          </p:nvPr>
        </p:nvSpPr>
        <p:spPr>
          <a:xfrm>
            <a:off x="1545529" y="3940278"/>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98" name="Google Shape;398;p70"/>
          <p:cNvSpPr txBox="1"/>
          <p:nvPr>
            <p:ph idx="6" type="body"/>
          </p:nvPr>
        </p:nvSpPr>
        <p:spPr>
          <a:xfrm>
            <a:off x="4005698" y="3940278"/>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99" name="Google Shape;399;p70"/>
          <p:cNvSpPr txBox="1"/>
          <p:nvPr>
            <p:ph idx="7" type="body"/>
          </p:nvPr>
        </p:nvSpPr>
        <p:spPr>
          <a:xfrm>
            <a:off x="6465732" y="3937641"/>
            <a:ext cx="19650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00" name="Google Shape;400;p70"/>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blipFill>
          <a:blip r:embed="rId2">
            <a:alphaModFix/>
          </a:blip>
          <a:stretch>
            <a:fillRect/>
          </a:stretch>
        </a:blipFill>
      </p:bgPr>
    </p:bg>
    <p:spTree>
      <p:nvGrpSpPr>
        <p:cNvPr id="401" name="Shape 401"/>
        <p:cNvGrpSpPr/>
        <p:nvPr/>
      </p:nvGrpSpPr>
      <p:grpSpPr>
        <a:xfrm>
          <a:off x="0" y="0"/>
          <a:ext cx="0" cy="0"/>
          <a:chOff x="0" y="0"/>
          <a:chExt cx="0" cy="0"/>
        </a:xfrm>
      </p:grpSpPr>
      <p:sp>
        <p:nvSpPr>
          <p:cNvPr id="402" name="Google Shape;402;p71"/>
          <p:cNvSpPr txBox="1"/>
          <p:nvPr>
            <p:ph type="title"/>
          </p:nvPr>
        </p:nvSpPr>
        <p:spPr>
          <a:xfrm>
            <a:off x="3222050" y="1768337"/>
            <a:ext cx="5149200" cy="841800"/>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FFFFFF"/>
              </a:buClr>
              <a:buSzPts val="6000"/>
              <a:buFont typeface="Oswald"/>
              <a:buNone/>
              <a:defRPr sz="60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03" name="Google Shape;403;p71"/>
          <p:cNvSpPr txBox="1"/>
          <p:nvPr>
            <p:ph idx="1" type="body"/>
          </p:nvPr>
        </p:nvSpPr>
        <p:spPr>
          <a:xfrm>
            <a:off x="3242999" y="2736175"/>
            <a:ext cx="2658000" cy="6390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37474F"/>
              </a:buClr>
              <a:buSzPts val="1800"/>
              <a:buFont typeface="Average"/>
              <a:buNone/>
              <a:defRPr>
                <a:solidFill>
                  <a:srgbClr val="37474F"/>
                </a:solidFill>
              </a:defRPr>
            </a:lvl1pPr>
            <a:lvl2pPr indent="-228600" lvl="1" marL="914400" algn="ctr">
              <a:lnSpc>
                <a:spcPct val="100000"/>
              </a:lnSpc>
              <a:spcBef>
                <a:spcPts val="0"/>
              </a:spcBef>
              <a:spcAft>
                <a:spcPts val="0"/>
              </a:spcAft>
              <a:buClr>
                <a:srgbClr val="37474F"/>
              </a:buClr>
              <a:buSzPts val="1800"/>
              <a:buFont typeface="Average"/>
              <a:buNone/>
              <a:defRPr>
                <a:solidFill>
                  <a:srgbClr val="37474F"/>
                </a:solidFill>
              </a:defRPr>
            </a:lvl2pPr>
            <a:lvl3pPr indent="-228600" lvl="2" marL="1371600" algn="ctr">
              <a:lnSpc>
                <a:spcPct val="100000"/>
              </a:lnSpc>
              <a:spcBef>
                <a:spcPts val="0"/>
              </a:spcBef>
              <a:spcAft>
                <a:spcPts val="0"/>
              </a:spcAft>
              <a:buClr>
                <a:srgbClr val="37474F"/>
              </a:buClr>
              <a:buSzPts val="1800"/>
              <a:buFont typeface="Average"/>
              <a:buNone/>
              <a:defRPr>
                <a:solidFill>
                  <a:srgbClr val="37474F"/>
                </a:solidFill>
              </a:defRPr>
            </a:lvl3pPr>
            <a:lvl4pPr indent="-228600" lvl="3" marL="1828800" algn="ctr">
              <a:lnSpc>
                <a:spcPct val="100000"/>
              </a:lnSpc>
              <a:spcBef>
                <a:spcPts val="0"/>
              </a:spcBef>
              <a:spcAft>
                <a:spcPts val="0"/>
              </a:spcAft>
              <a:buClr>
                <a:srgbClr val="37474F"/>
              </a:buClr>
              <a:buSzPts val="1800"/>
              <a:buFont typeface="Average"/>
              <a:buNone/>
              <a:defRPr>
                <a:solidFill>
                  <a:srgbClr val="37474F"/>
                </a:solidFill>
              </a:defRPr>
            </a:lvl4pPr>
            <a:lvl5pPr indent="-228600" lvl="4" marL="2286000" algn="ctr">
              <a:lnSpc>
                <a:spcPct val="100000"/>
              </a:lnSpc>
              <a:spcBef>
                <a:spcPts val="0"/>
              </a:spcBef>
              <a:spcAft>
                <a:spcPts val="0"/>
              </a:spcAft>
              <a:buClr>
                <a:srgbClr val="37474F"/>
              </a:buClr>
              <a:buSzPts val="1800"/>
              <a:buFont typeface="Average"/>
              <a:buNone/>
              <a:defRPr>
                <a:solidFill>
                  <a:srgbClr val="37474F"/>
                </a:solidFill>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04" name="Google Shape;404;p71"/>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1">
  <p:cSld name="TITLE_AND_TWO_COLUMNS_1">
    <p:bg>
      <p:bgPr>
        <a:blipFill>
          <a:blip r:embed="rId2">
            <a:alphaModFix/>
          </a:blip>
          <a:stretch>
            <a:fillRect/>
          </a:stretch>
        </a:blipFill>
      </p:bgPr>
    </p:bg>
    <p:spTree>
      <p:nvGrpSpPr>
        <p:cNvPr id="405" name="Shape 405"/>
        <p:cNvGrpSpPr/>
        <p:nvPr/>
      </p:nvGrpSpPr>
      <p:grpSpPr>
        <a:xfrm>
          <a:off x="0" y="0"/>
          <a:ext cx="0" cy="0"/>
          <a:chOff x="0" y="0"/>
          <a:chExt cx="0" cy="0"/>
        </a:xfrm>
      </p:grpSpPr>
      <p:sp>
        <p:nvSpPr>
          <p:cNvPr id="406" name="Google Shape;406;p72"/>
          <p:cNvSpPr txBox="1"/>
          <p:nvPr>
            <p:ph type="title"/>
          </p:nvPr>
        </p:nvSpPr>
        <p:spPr>
          <a:xfrm rot="-5400000">
            <a:off x="-1078675" y="2329326"/>
            <a:ext cx="40620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07" name="Google Shape;407;p72"/>
          <p:cNvSpPr txBox="1"/>
          <p:nvPr>
            <p:ph idx="1" type="body"/>
          </p:nvPr>
        </p:nvSpPr>
        <p:spPr>
          <a:xfrm>
            <a:off x="2056487" y="1240599"/>
            <a:ext cx="2350800" cy="23967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08" name="Google Shape;408;p72"/>
          <p:cNvSpPr txBox="1"/>
          <p:nvPr>
            <p:ph idx="2" type="body"/>
          </p:nvPr>
        </p:nvSpPr>
        <p:spPr>
          <a:xfrm>
            <a:off x="5903137" y="1240666"/>
            <a:ext cx="2350800" cy="23967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09" name="Google Shape;409;p72"/>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6">
  <p:cSld name="CUSTOM_6">
    <p:bg>
      <p:bgPr>
        <a:blipFill>
          <a:blip r:embed="rId2">
            <a:alphaModFix/>
          </a:blip>
          <a:stretch>
            <a:fillRect/>
          </a:stretch>
        </a:blipFill>
      </p:bgPr>
    </p:bg>
    <p:spTree>
      <p:nvGrpSpPr>
        <p:cNvPr id="410" name="Shape 410"/>
        <p:cNvGrpSpPr/>
        <p:nvPr/>
      </p:nvGrpSpPr>
      <p:grpSpPr>
        <a:xfrm>
          <a:off x="0" y="0"/>
          <a:ext cx="0" cy="0"/>
          <a:chOff x="0" y="0"/>
          <a:chExt cx="0" cy="0"/>
        </a:xfrm>
      </p:grpSpPr>
      <p:sp>
        <p:nvSpPr>
          <p:cNvPr id="411" name="Google Shape;411;p73"/>
          <p:cNvSpPr txBox="1"/>
          <p:nvPr>
            <p:ph type="title"/>
          </p:nvPr>
        </p:nvSpPr>
        <p:spPr>
          <a:xfrm rot="-5400000">
            <a:off x="-1079875" y="2328125"/>
            <a:ext cx="40644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12" name="Google Shape;412;p73"/>
          <p:cNvSpPr txBox="1"/>
          <p:nvPr>
            <p:ph idx="1" type="body"/>
          </p:nvPr>
        </p:nvSpPr>
        <p:spPr>
          <a:xfrm>
            <a:off x="3597383" y="607125"/>
            <a:ext cx="2298600" cy="270900"/>
          </a:xfrm>
          <a:prstGeom prst="rect">
            <a:avLst/>
          </a:prstGeom>
          <a:noFill/>
          <a:ln>
            <a:noFill/>
          </a:ln>
        </p:spPr>
        <p:txBody>
          <a:bodyPr anchorCtr="0" anchor="t" bIns="91400" lIns="91400" spcFirstLastPara="1" rIns="91400" wrap="square" tIns="91400">
            <a:normAutofit/>
          </a:bodyPr>
          <a:lstStyle>
            <a:lvl1pPr indent="-228600" lvl="0" marL="4572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1pPr>
            <a:lvl2pPr indent="-228600" lvl="1" marL="9144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2pPr>
            <a:lvl3pPr indent="-228600" lvl="2" marL="13716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3pPr>
            <a:lvl4pPr indent="-228600" lvl="3" marL="18288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4pPr>
            <a:lvl5pPr indent="-228600" lvl="4" marL="22860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3" name="Google Shape;413;p73"/>
          <p:cNvSpPr txBox="1"/>
          <p:nvPr>
            <p:ph idx="2" type="body"/>
          </p:nvPr>
        </p:nvSpPr>
        <p:spPr>
          <a:xfrm>
            <a:off x="3597023" y="899757"/>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4" name="Google Shape;414;p73"/>
          <p:cNvSpPr txBox="1"/>
          <p:nvPr>
            <p:ph idx="3" type="body"/>
          </p:nvPr>
        </p:nvSpPr>
        <p:spPr>
          <a:xfrm>
            <a:off x="2635000" y="1938858"/>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5" name="Google Shape;415;p73"/>
          <p:cNvSpPr txBox="1"/>
          <p:nvPr>
            <p:ph idx="4" type="body"/>
          </p:nvPr>
        </p:nvSpPr>
        <p:spPr>
          <a:xfrm>
            <a:off x="2635181" y="2977957"/>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6" name="Google Shape;416;p73"/>
          <p:cNvSpPr txBox="1"/>
          <p:nvPr>
            <p:ph idx="5" type="body"/>
          </p:nvPr>
        </p:nvSpPr>
        <p:spPr>
          <a:xfrm>
            <a:off x="3596840" y="4017057"/>
            <a:ext cx="2298600" cy="43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7" name="Google Shape;417;p73"/>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8">
  <p:cSld name="CUSTOM_8">
    <p:bg>
      <p:bgPr>
        <a:blipFill>
          <a:blip r:embed="rId2">
            <a:alphaModFix/>
          </a:blip>
          <a:stretch>
            <a:fillRect/>
          </a:stretch>
        </a:blipFill>
      </p:bgPr>
    </p:bg>
    <p:spTree>
      <p:nvGrpSpPr>
        <p:cNvPr id="418" name="Shape 418"/>
        <p:cNvGrpSpPr/>
        <p:nvPr/>
      </p:nvGrpSpPr>
      <p:grpSpPr>
        <a:xfrm>
          <a:off x="0" y="0"/>
          <a:ext cx="0" cy="0"/>
          <a:chOff x="0" y="0"/>
          <a:chExt cx="0" cy="0"/>
        </a:xfrm>
      </p:grpSpPr>
      <p:sp>
        <p:nvSpPr>
          <p:cNvPr id="419" name="Google Shape;419;p74"/>
          <p:cNvSpPr txBox="1"/>
          <p:nvPr>
            <p:ph type="title"/>
          </p:nvPr>
        </p:nvSpPr>
        <p:spPr>
          <a:xfrm rot="-5400000">
            <a:off x="-1084000" y="2324075"/>
            <a:ext cx="40725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20" name="Google Shape;420;p74"/>
          <p:cNvSpPr txBox="1"/>
          <p:nvPr>
            <p:ph idx="1" type="body"/>
          </p:nvPr>
        </p:nvSpPr>
        <p:spPr>
          <a:xfrm>
            <a:off x="1882567" y="2427725"/>
            <a:ext cx="1965000" cy="416700"/>
          </a:xfrm>
          <a:prstGeom prst="rect">
            <a:avLst/>
          </a:prstGeom>
          <a:noFill/>
          <a:ln>
            <a:noFill/>
          </a:ln>
        </p:spPr>
        <p:txBody>
          <a:bodyPr anchorCtr="0" anchor="t" bIns="91400" lIns="91400" spcFirstLastPara="1" rIns="91400" wrap="square" tIns="91400">
            <a:normAutofit/>
          </a:bodyPr>
          <a:lstStyle>
            <a:lvl1pPr indent="-228600" lvl="0" marL="4572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1pPr>
            <a:lvl2pPr indent="-228600" lvl="1" marL="9144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2pPr>
            <a:lvl3pPr indent="-228600" lvl="2" marL="13716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3pPr>
            <a:lvl4pPr indent="-228600" lvl="3" marL="18288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4pPr>
            <a:lvl5pPr indent="-228600" lvl="4" marL="22860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21" name="Google Shape;421;p74"/>
          <p:cNvSpPr txBox="1"/>
          <p:nvPr>
            <p:ph idx="2" type="body"/>
          </p:nvPr>
        </p:nvSpPr>
        <p:spPr>
          <a:xfrm>
            <a:off x="1950666" y="3008338"/>
            <a:ext cx="1828800" cy="830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22" name="Google Shape;422;p74"/>
          <p:cNvSpPr txBox="1"/>
          <p:nvPr>
            <p:ph idx="3" type="body"/>
          </p:nvPr>
        </p:nvSpPr>
        <p:spPr>
          <a:xfrm>
            <a:off x="4218666" y="3024388"/>
            <a:ext cx="1828800" cy="7983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23" name="Google Shape;423;p74"/>
          <p:cNvSpPr txBox="1"/>
          <p:nvPr>
            <p:ph idx="4" type="body"/>
          </p:nvPr>
        </p:nvSpPr>
        <p:spPr>
          <a:xfrm>
            <a:off x="6509766" y="3024388"/>
            <a:ext cx="1828800" cy="7983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24" name="Google Shape;424;p74"/>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5">
  <p:cSld name="CUSTOM_15">
    <p:spTree>
      <p:nvGrpSpPr>
        <p:cNvPr id="425" name="Shape 425"/>
        <p:cNvGrpSpPr/>
        <p:nvPr/>
      </p:nvGrpSpPr>
      <p:grpSpPr>
        <a:xfrm>
          <a:off x="0" y="0"/>
          <a:ext cx="0" cy="0"/>
          <a:chOff x="0" y="0"/>
          <a:chExt cx="0" cy="0"/>
        </a:xfrm>
      </p:grpSpPr>
      <p:sp>
        <p:nvSpPr>
          <p:cNvPr id="426" name="Google Shape;426;p75"/>
          <p:cNvSpPr txBox="1"/>
          <p:nvPr>
            <p:ph type="title"/>
          </p:nvPr>
        </p:nvSpPr>
        <p:spPr>
          <a:xfrm>
            <a:off x="2156999" y="2923500"/>
            <a:ext cx="4830000" cy="3162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1400"/>
              <a:buFont typeface="Oswald"/>
              <a:buNone/>
              <a:defRPr sz="14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27" name="Google Shape;427;p75"/>
          <p:cNvSpPr txBox="1"/>
          <p:nvPr>
            <p:ph idx="1" type="body"/>
          </p:nvPr>
        </p:nvSpPr>
        <p:spPr>
          <a:xfrm>
            <a:off x="2156999" y="1939300"/>
            <a:ext cx="4830000" cy="6390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37474F"/>
              </a:buClr>
              <a:buSzPts val="1800"/>
              <a:buFont typeface="Average"/>
              <a:buNone/>
              <a:defRPr>
                <a:solidFill>
                  <a:srgbClr val="37474F"/>
                </a:solidFill>
              </a:defRPr>
            </a:lvl1pPr>
            <a:lvl2pPr indent="-228600" lvl="1" marL="914400" algn="ctr">
              <a:lnSpc>
                <a:spcPct val="100000"/>
              </a:lnSpc>
              <a:spcBef>
                <a:spcPts val="0"/>
              </a:spcBef>
              <a:spcAft>
                <a:spcPts val="0"/>
              </a:spcAft>
              <a:buClr>
                <a:srgbClr val="37474F"/>
              </a:buClr>
              <a:buSzPts val="1800"/>
              <a:buFont typeface="Average"/>
              <a:buNone/>
              <a:defRPr>
                <a:solidFill>
                  <a:srgbClr val="37474F"/>
                </a:solidFill>
              </a:defRPr>
            </a:lvl2pPr>
            <a:lvl3pPr indent="-228600" lvl="2" marL="1371600" algn="ctr">
              <a:lnSpc>
                <a:spcPct val="100000"/>
              </a:lnSpc>
              <a:spcBef>
                <a:spcPts val="0"/>
              </a:spcBef>
              <a:spcAft>
                <a:spcPts val="0"/>
              </a:spcAft>
              <a:buClr>
                <a:srgbClr val="37474F"/>
              </a:buClr>
              <a:buSzPts val="1800"/>
              <a:buFont typeface="Average"/>
              <a:buNone/>
              <a:defRPr>
                <a:solidFill>
                  <a:srgbClr val="37474F"/>
                </a:solidFill>
              </a:defRPr>
            </a:lvl3pPr>
            <a:lvl4pPr indent="-228600" lvl="3" marL="1828800" algn="ctr">
              <a:lnSpc>
                <a:spcPct val="100000"/>
              </a:lnSpc>
              <a:spcBef>
                <a:spcPts val="0"/>
              </a:spcBef>
              <a:spcAft>
                <a:spcPts val="0"/>
              </a:spcAft>
              <a:buClr>
                <a:srgbClr val="37474F"/>
              </a:buClr>
              <a:buSzPts val="1800"/>
              <a:buFont typeface="Average"/>
              <a:buNone/>
              <a:defRPr>
                <a:solidFill>
                  <a:srgbClr val="37474F"/>
                </a:solidFill>
              </a:defRPr>
            </a:lvl4pPr>
            <a:lvl5pPr indent="-228600" lvl="4" marL="2286000" algn="ctr">
              <a:lnSpc>
                <a:spcPct val="100000"/>
              </a:lnSpc>
              <a:spcBef>
                <a:spcPts val="0"/>
              </a:spcBef>
              <a:spcAft>
                <a:spcPts val="0"/>
              </a:spcAft>
              <a:buClr>
                <a:srgbClr val="37474F"/>
              </a:buClr>
              <a:buSzPts val="1800"/>
              <a:buFont typeface="Average"/>
              <a:buNone/>
              <a:defRPr>
                <a:solidFill>
                  <a:srgbClr val="37474F"/>
                </a:solidFill>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28" name="Google Shape;428;p75"/>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9">
  <p:cSld name="CUSTOM_9">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76"/>
          <p:cNvSpPr txBox="1"/>
          <p:nvPr>
            <p:ph type="title"/>
          </p:nvPr>
        </p:nvSpPr>
        <p:spPr>
          <a:xfrm rot="-5400000">
            <a:off x="-1073275" y="2334725"/>
            <a:ext cx="40512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31" name="Google Shape;431;p76"/>
          <p:cNvSpPr txBox="1"/>
          <p:nvPr>
            <p:ph idx="1" type="body"/>
          </p:nvPr>
        </p:nvSpPr>
        <p:spPr>
          <a:xfrm>
            <a:off x="4754060" y="920500"/>
            <a:ext cx="3676500" cy="270900"/>
          </a:xfrm>
          <a:prstGeom prst="rect">
            <a:avLst/>
          </a:prstGeom>
          <a:noFill/>
          <a:ln>
            <a:noFill/>
          </a:ln>
        </p:spPr>
        <p:txBody>
          <a:bodyPr anchorCtr="0" anchor="t" bIns="91400" lIns="91400" spcFirstLastPara="1" rIns="91400" wrap="square" tIns="91400">
            <a:normAutofit/>
          </a:bodyPr>
          <a:lstStyle>
            <a:lvl1pPr indent="-228600" lvl="0" marL="457200" algn="l">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1pPr>
            <a:lvl2pPr indent="-228600" lvl="1" marL="914400" algn="l">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2pPr>
            <a:lvl3pPr indent="-228600" lvl="2" marL="1371600" algn="l">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3pPr>
            <a:lvl4pPr indent="-228600" lvl="3" marL="1828800" algn="l">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4pPr>
            <a:lvl5pPr indent="-228600" lvl="4" marL="2286000" algn="l">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2" name="Google Shape;432;p76"/>
          <p:cNvSpPr txBox="1"/>
          <p:nvPr>
            <p:ph idx="2" type="body"/>
          </p:nvPr>
        </p:nvSpPr>
        <p:spPr>
          <a:xfrm>
            <a:off x="4753474" y="1220565"/>
            <a:ext cx="3676500" cy="79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3" name="Google Shape;433;p76"/>
          <p:cNvSpPr txBox="1"/>
          <p:nvPr>
            <p:ph idx="3" type="body"/>
          </p:nvPr>
        </p:nvSpPr>
        <p:spPr>
          <a:xfrm>
            <a:off x="4754050" y="2339065"/>
            <a:ext cx="3675900" cy="79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4" name="Google Shape;434;p76"/>
          <p:cNvSpPr txBox="1"/>
          <p:nvPr>
            <p:ph idx="4" type="body"/>
          </p:nvPr>
        </p:nvSpPr>
        <p:spPr>
          <a:xfrm>
            <a:off x="4753474" y="3482066"/>
            <a:ext cx="3675300" cy="797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5" name="Google Shape;435;p76"/>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3">
  <p:cSld name="CUSTOM_13">
    <p:bg>
      <p:bgPr>
        <a:blipFill>
          <a:blip r:embed="rId2">
            <a:alphaModFix/>
          </a:blip>
          <a:stretch>
            <a:fillRect/>
          </a:stretch>
        </a:blipFill>
      </p:bgPr>
    </p:bg>
    <p:spTree>
      <p:nvGrpSpPr>
        <p:cNvPr id="436" name="Shape 436"/>
        <p:cNvGrpSpPr/>
        <p:nvPr/>
      </p:nvGrpSpPr>
      <p:grpSpPr>
        <a:xfrm>
          <a:off x="0" y="0"/>
          <a:ext cx="0" cy="0"/>
          <a:chOff x="0" y="0"/>
          <a:chExt cx="0" cy="0"/>
        </a:xfrm>
      </p:grpSpPr>
      <p:sp>
        <p:nvSpPr>
          <p:cNvPr id="437" name="Google Shape;437;p77"/>
          <p:cNvSpPr txBox="1"/>
          <p:nvPr>
            <p:ph type="title"/>
          </p:nvPr>
        </p:nvSpPr>
        <p:spPr>
          <a:xfrm rot="-5400000">
            <a:off x="-1083925" y="2324075"/>
            <a:ext cx="40725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38" name="Google Shape;438;p77"/>
          <p:cNvSpPr txBox="1"/>
          <p:nvPr>
            <p:ph idx="1" type="body"/>
          </p:nvPr>
        </p:nvSpPr>
        <p:spPr>
          <a:xfrm>
            <a:off x="2254245" y="3115367"/>
            <a:ext cx="2463000" cy="270900"/>
          </a:xfrm>
          <a:prstGeom prst="rect">
            <a:avLst/>
          </a:prstGeom>
          <a:noFill/>
          <a:ln>
            <a:noFill/>
          </a:ln>
        </p:spPr>
        <p:txBody>
          <a:bodyPr anchorCtr="0" anchor="t" bIns="91400" lIns="91400" spcFirstLastPara="1" rIns="91400" wrap="square" tIns="91400">
            <a:normAutofit/>
          </a:bodyPr>
          <a:lstStyle>
            <a:lvl1pPr indent="-228600" lvl="0" marL="4572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1pPr>
            <a:lvl2pPr indent="-228600" lvl="1" marL="9144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2pPr>
            <a:lvl3pPr indent="-228600" lvl="2" marL="13716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3pPr>
            <a:lvl4pPr indent="-228600" lvl="3" marL="18288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4pPr>
            <a:lvl5pPr indent="-228600" lvl="4" marL="2286000" algn="ctr">
              <a:lnSpc>
                <a:spcPct val="115000"/>
              </a:lnSpc>
              <a:spcBef>
                <a:spcPts val="0"/>
              </a:spcBef>
              <a:spcAft>
                <a:spcPts val="0"/>
              </a:spcAft>
              <a:buClr>
                <a:schemeClr val="accent3"/>
              </a:buClr>
              <a:buSzPts val="1800"/>
              <a:buFont typeface="Orbitron"/>
              <a:buNone/>
              <a:defRPr b="1">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9" name="Google Shape;439;p77"/>
          <p:cNvSpPr txBox="1"/>
          <p:nvPr>
            <p:ph idx="2" type="body"/>
          </p:nvPr>
        </p:nvSpPr>
        <p:spPr>
          <a:xfrm>
            <a:off x="2178049" y="3426619"/>
            <a:ext cx="2615400" cy="5370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0" name="Google Shape;440;p77"/>
          <p:cNvSpPr txBox="1"/>
          <p:nvPr>
            <p:ph idx="3" type="body"/>
          </p:nvPr>
        </p:nvSpPr>
        <p:spPr>
          <a:xfrm>
            <a:off x="5097575" y="3426619"/>
            <a:ext cx="2662200" cy="5370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1" name="Google Shape;441;p77"/>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4">
  <p:cSld name="CUSTOM_14">
    <p:bg>
      <p:bgPr>
        <a:blipFill>
          <a:blip r:embed="rId2">
            <a:alphaModFix/>
          </a:blip>
          <a:stretch>
            <a:fillRect/>
          </a:stretch>
        </a:blipFill>
      </p:bgPr>
    </p:bg>
    <p:spTree>
      <p:nvGrpSpPr>
        <p:cNvPr id="442" name="Shape 442"/>
        <p:cNvGrpSpPr/>
        <p:nvPr/>
      </p:nvGrpSpPr>
      <p:grpSpPr>
        <a:xfrm>
          <a:off x="0" y="0"/>
          <a:ext cx="0" cy="0"/>
          <a:chOff x="0" y="0"/>
          <a:chExt cx="0" cy="0"/>
        </a:xfrm>
      </p:grpSpPr>
      <p:sp>
        <p:nvSpPr>
          <p:cNvPr id="443" name="Google Shape;443;p78"/>
          <p:cNvSpPr txBox="1"/>
          <p:nvPr>
            <p:ph type="title"/>
          </p:nvPr>
        </p:nvSpPr>
        <p:spPr>
          <a:xfrm rot="-5400000">
            <a:off x="-1094005" y="2078377"/>
            <a:ext cx="4075500" cy="9666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4800"/>
              <a:buFont typeface="Oswald"/>
              <a:buNone/>
              <a:defRPr sz="48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44" name="Google Shape;444;p78"/>
          <p:cNvSpPr txBox="1"/>
          <p:nvPr>
            <p:ph idx="1" type="body"/>
          </p:nvPr>
        </p:nvSpPr>
        <p:spPr>
          <a:xfrm>
            <a:off x="3495075" y="735525"/>
            <a:ext cx="2947500" cy="780000"/>
          </a:xfrm>
          <a:prstGeom prst="rect">
            <a:avLst/>
          </a:prstGeom>
          <a:noFill/>
          <a:ln>
            <a:noFill/>
          </a:ln>
        </p:spPr>
        <p:txBody>
          <a:bodyPr anchorCtr="0" anchor="t" bIns="91400" lIns="91400" spcFirstLastPara="1" rIns="91400" wrap="square" tIns="91400">
            <a:normAutofit/>
          </a:bodyPr>
          <a:lstStyle>
            <a:lvl1pPr indent="-228600" lvl="0" marL="4572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1pPr>
            <a:lvl2pPr indent="-228600" lvl="1" marL="9144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2pPr>
            <a:lvl3pPr indent="-228600" lvl="2" marL="13716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3pPr>
            <a:lvl4pPr indent="-228600" lvl="3" marL="18288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4pPr>
            <a:lvl5pPr indent="-228600" lvl="4" marL="2286000" algn="ctr">
              <a:lnSpc>
                <a:spcPct val="115000"/>
              </a:lnSpc>
              <a:spcBef>
                <a:spcPts val="0"/>
              </a:spcBef>
              <a:spcAft>
                <a:spcPts val="0"/>
              </a:spcAft>
              <a:buClr>
                <a:schemeClr val="accent3"/>
              </a:buClr>
              <a:buSzPts val="1800"/>
              <a:buFont typeface="Orbitron Medium"/>
              <a:buNone/>
              <a:defRPr>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5" name="Google Shape;445;p78"/>
          <p:cNvSpPr txBox="1"/>
          <p:nvPr>
            <p:ph idx="2" type="body"/>
          </p:nvPr>
        </p:nvSpPr>
        <p:spPr>
          <a:xfrm>
            <a:off x="3039394" y="1532137"/>
            <a:ext cx="3858900" cy="10269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6" name="Google Shape;446;p78"/>
          <p:cNvSpPr txBox="1"/>
          <p:nvPr/>
        </p:nvSpPr>
        <p:spPr>
          <a:xfrm>
            <a:off x="2429049" y="3267724"/>
            <a:ext cx="5079600" cy="579900"/>
          </a:xfrm>
          <a:prstGeom prst="rect">
            <a:avLst/>
          </a:prstGeom>
          <a:noFill/>
          <a:ln>
            <a:noFill/>
          </a:ln>
        </p:spPr>
        <p:txBody>
          <a:bodyPr anchorCtr="0" anchor="t" bIns="91400" lIns="91400" spcFirstLastPara="1" rIns="91400" wrap="square" tIns="91400">
            <a:spAutoFit/>
          </a:bodyPr>
          <a:lstStyle/>
          <a:p>
            <a:pPr indent="0" lvl="0" marL="0" marR="0" rtl="0" algn="ctr">
              <a:lnSpc>
                <a:spcPct val="114000"/>
              </a:lnSpc>
              <a:spcBef>
                <a:spcPts val="0"/>
              </a:spcBef>
              <a:spcAft>
                <a:spcPts val="0"/>
              </a:spcAft>
              <a:buClr>
                <a:srgbClr val="FFFFFF"/>
              </a:buClr>
              <a:buSzPts val="1200"/>
              <a:buFont typeface="Open Sans"/>
              <a:buNone/>
            </a:pPr>
            <a:r>
              <a:rPr b="0" i="0" lang="en" sz="1200" u="none" cap="none" strike="noStrike">
                <a:solidFill>
                  <a:srgbClr val="FFFFFF"/>
                </a:solidFill>
                <a:latin typeface="Open Sans"/>
                <a:ea typeface="Open Sans"/>
                <a:cs typeface="Open Sans"/>
                <a:sym typeface="Open Sans"/>
              </a:rPr>
              <a:t>CREDITS: This presentation template was created by </a:t>
            </a:r>
            <a:r>
              <a:rPr b="0" i="0" lang="en" sz="1200" u="sng" cap="none" strike="noStrike">
                <a:solidFill>
                  <a:schemeClr val="hlink"/>
                </a:solidFill>
                <a:latin typeface="Open Sans"/>
                <a:ea typeface="Open Sans"/>
                <a:cs typeface="Open Sans"/>
                <a:sym typeface="Open Sans"/>
                <a:hlinkClick r:id="rId3"/>
              </a:rPr>
              <a:t>Slidesgo</a:t>
            </a:r>
            <a:r>
              <a:rPr b="0" i="0" lang="en" sz="1200" u="none" cap="none" strike="noStrike">
                <a:solidFill>
                  <a:srgbClr val="FFFFFF"/>
                </a:solidFill>
                <a:latin typeface="Open Sans"/>
                <a:ea typeface="Open Sans"/>
                <a:cs typeface="Open Sans"/>
                <a:sym typeface="Open Sans"/>
              </a:rPr>
              <a:t>, including icons by </a:t>
            </a:r>
            <a:r>
              <a:rPr b="0" i="0" lang="en" sz="1200" u="sng" cap="none" strike="noStrike">
                <a:solidFill>
                  <a:schemeClr val="hlink"/>
                </a:solidFill>
                <a:latin typeface="Open Sans"/>
                <a:ea typeface="Open Sans"/>
                <a:cs typeface="Open Sans"/>
                <a:sym typeface="Open Sans"/>
                <a:hlinkClick r:id="rId4"/>
              </a:rPr>
              <a:t>Flaticon</a:t>
            </a:r>
            <a:r>
              <a:rPr b="0" i="0" lang="en" sz="1200" u="none" cap="none" strike="noStrike">
                <a:solidFill>
                  <a:srgbClr val="FFFFFF"/>
                </a:solidFill>
                <a:latin typeface="Open Sans"/>
                <a:ea typeface="Open Sans"/>
                <a:cs typeface="Open Sans"/>
                <a:sym typeface="Open Sans"/>
              </a:rPr>
              <a:t>, infographics &amp; images by </a:t>
            </a:r>
            <a:r>
              <a:rPr b="0" i="0" lang="en" sz="1200" u="sng" cap="none" strike="noStrike">
                <a:solidFill>
                  <a:schemeClr val="hlink"/>
                </a:solidFill>
                <a:latin typeface="Open Sans"/>
                <a:ea typeface="Open Sans"/>
                <a:cs typeface="Open Sans"/>
                <a:sym typeface="Open Sans"/>
                <a:hlinkClick r:id="rId5"/>
              </a:rPr>
              <a:t>Freepik</a:t>
            </a:r>
            <a:r>
              <a:rPr b="0" i="0" lang="en" sz="1200" u="none" cap="none" strike="noStrike">
                <a:solidFill>
                  <a:srgbClr val="FFFFFF"/>
                </a:solidFill>
                <a:latin typeface="Open Sans"/>
                <a:ea typeface="Open Sans"/>
                <a:cs typeface="Open Sans"/>
                <a:sym typeface="Open Sans"/>
              </a:rPr>
              <a:t> </a:t>
            </a:r>
            <a:endParaRPr/>
          </a:p>
        </p:txBody>
      </p:sp>
      <p:sp>
        <p:nvSpPr>
          <p:cNvPr id="447" name="Google Shape;447;p78"/>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2">
    <p:bg>
      <p:bgPr>
        <a:solidFill>
          <a:srgbClr val="FFFFFF"/>
        </a:solidFill>
      </p:bgPr>
    </p:bg>
    <p:spTree>
      <p:nvGrpSpPr>
        <p:cNvPr id="448" name="Shape 448"/>
        <p:cNvGrpSpPr/>
        <p:nvPr/>
      </p:nvGrpSpPr>
      <p:grpSpPr>
        <a:xfrm>
          <a:off x="0" y="0"/>
          <a:ext cx="0" cy="0"/>
          <a:chOff x="0" y="0"/>
          <a:chExt cx="0" cy="0"/>
        </a:xfrm>
      </p:grpSpPr>
      <p:sp>
        <p:nvSpPr>
          <p:cNvPr id="449" name="Google Shape;449;p79"/>
          <p:cNvSpPr txBox="1"/>
          <p:nvPr>
            <p:ph type="title"/>
          </p:nvPr>
        </p:nvSpPr>
        <p:spPr>
          <a:xfrm>
            <a:off x="685800" y="2130425"/>
            <a:ext cx="7772400" cy="1470000"/>
          </a:xfrm>
          <a:prstGeom prst="rect">
            <a:avLst/>
          </a:prstGeom>
          <a:no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4400"/>
              <a:buFont typeface="Calibri"/>
              <a:buNone/>
              <a:defRPr sz="44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50" name="Google Shape;450;p79"/>
          <p:cNvSpPr txBox="1"/>
          <p:nvPr>
            <p:ph idx="1" type="body"/>
          </p:nvPr>
        </p:nvSpPr>
        <p:spPr>
          <a:xfrm>
            <a:off x="1371600" y="3886200"/>
            <a:ext cx="6400800" cy="1752600"/>
          </a:xfrm>
          <a:prstGeom prst="rect">
            <a:avLst/>
          </a:prstGeom>
          <a:noFill/>
          <a:ln>
            <a:noFill/>
          </a:ln>
        </p:spPr>
        <p:txBody>
          <a:bodyPr anchorCtr="0" anchor="t" bIns="45675" lIns="45675" spcFirstLastPara="1" rIns="45675" wrap="square" tIns="45675">
            <a:normAutofit/>
          </a:bodyPr>
          <a:lstStyle>
            <a:lvl1pPr indent="-228600" lvl="0" marL="457200" algn="ctr">
              <a:lnSpc>
                <a:spcPct val="100000"/>
              </a:lnSpc>
              <a:spcBef>
                <a:spcPts val="600"/>
              </a:spcBef>
              <a:spcAft>
                <a:spcPts val="0"/>
              </a:spcAft>
              <a:buClr>
                <a:srgbClr val="888888"/>
              </a:buClr>
              <a:buSzPts val="3200"/>
              <a:buFont typeface="Calibri"/>
              <a:buNone/>
              <a:defRPr sz="3200">
                <a:solidFill>
                  <a:srgbClr val="888888"/>
                </a:solidFill>
                <a:latin typeface="Calibri"/>
                <a:ea typeface="Calibri"/>
                <a:cs typeface="Calibri"/>
                <a:sym typeface="Calibri"/>
              </a:defRPr>
            </a:lvl1pPr>
            <a:lvl2pPr indent="-228600" lvl="1" marL="914400" algn="ctr">
              <a:lnSpc>
                <a:spcPct val="100000"/>
              </a:lnSpc>
              <a:spcBef>
                <a:spcPts val="600"/>
              </a:spcBef>
              <a:spcAft>
                <a:spcPts val="0"/>
              </a:spcAft>
              <a:buClr>
                <a:srgbClr val="888888"/>
              </a:buClr>
              <a:buSzPts val="3200"/>
              <a:buFont typeface="Calibri"/>
              <a:buNone/>
              <a:defRPr sz="3200">
                <a:solidFill>
                  <a:srgbClr val="888888"/>
                </a:solidFill>
                <a:latin typeface="Calibri"/>
                <a:ea typeface="Calibri"/>
                <a:cs typeface="Calibri"/>
                <a:sym typeface="Calibri"/>
              </a:defRPr>
            </a:lvl2pPr>
            <a:lvl3pPr indent="-228600" lvl="2" marL="1371600" algn="ctr">
              <a:lnSpc>
                <a:spcPct val="100000"/>
              </a:lnSpc>
              <a:spcBef>
                <a:spcPts val="600"/>
              </a:spcBef>
              <a:spcAft>
                <a:spcPts val="0"/>
              </a:spcAft>
              <a:buClr>
                <a:srgbClr val="888888"/>
              </a:buClr>
              <a:buSzPts val="3200"/>
              <a:buFont typeface="Calibri"/>
              <a:buNone/>
              <a:defRPr sz="3200">
                <a:solidFill>
                  <a:srgbClr val="888888"/>
                </a:solidFill>
                <a:latin typeface="Calibri"/>
                <a:ea typeface="Calibri"/>
                <a:cs typeface="Calibri"/>
                <a:sym typeface="Calibri"/>
              </a:defRPr>
            </a:lvl3pPr>
            <a:lvl4pPr indent="-228600" lvl="3" marL="1828800" algn="ctr">
              <a:lnSpc>
                <a:spcPct val="100000"/>
              </a:lnSpc>
              <a:spcBef>
                <a:spcPts val="600"/>
              </a:spcBef>
              <a:spcAft>
                <a:spcPts val="0"/>
              </a:spcAft>
              <a:buClr>
                <a:srgbClr val="888888"/>
              </a:buClr>
              <a:buSzPts val="3200"/>
              <a:buFont typeface="Calibri"/>
              <a:buNone/>
              <a:defRPr sz="3200">
                <a:solidFill>
                  <a:srgbClr val="888888"/>
                </a:solidFill>
                <a:latin typeface="Calibri"/>
                <a:ea typeface="Calibri"/>
                <a:cs typeface="Calibri"/>
                <a:sym typeface="Calibri"/>
              </a:defRPr>
            </a:lvl4pPr>
            <a:lvl5pPr indent="-228600" lvl="4" marL="2286000" algn="ctr">
              <a:lnSpc>
                <a:spcPct val="100000"/>
              </a:lnSpc>
              <a:spcBef>
                <a:spcPts val="600"/>
              </a:spcBef>
              <a:spcAft>
                <a:spcPts val="0"/>
              </a:spcAft>
              <a:buClr>
                <a:srgbClr val="888888"/>
              </a:buClr>
              <a:buSzPts val="3200"/>
              <a:buFont typeface="Calibri"/>
              <a:buNone/>
              <a:defRPr sz="3200">
                <a:solidFill>
                  <a:srgbClr val="888888"/>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51" name="Google Shape;451;p79"/>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bg>
      <p:bgPr>
        <a:solidFill>
          <a:srgbClr val="FFFFFF"/>
        </a:solidFill>
      </p:bgPr>
    </p:bg>
    <p:spTree>
      <p:nvGrpSpPr>
        <p:cNvPr id="452" name="Shape 452"/>
        <p:cNvGrpSpPr/>
        <p:nvPr/>
      </p:nvGrpSpPr>
      <p:grpSpPr>
        <a:xfrm>
          <a:off x="0" y="0"/>
          <a:ext cx="0" cy="0"/>
          <a:chOff x="0" y="0"/>
          <a:chExt cx="0" cy="0"/>
        </a:xfrm>
      </p:grpSpPr>
      <p:sp>
        <p:nvSpPr>
          <p:cNvPr id="453" name="Google Shape;453;p80"/>
          <p:cNvSpPr txBox="1"/>
          <p:nvPr>
            <p:ph type="title"/>
          </p:nvPr>
        </p:nvSpPr>
        <p:spPr>
          <a:xfrm>
            <a:off x="457200" y="274638"/>
            <a:ext cx="8229600" cy="1143000"/>
          </a:xfrm>
          <a:prstGeom prst="rect">
            <a:avLst/>
          </a:prstGeom>
          <a:no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4400"/>
              <a:buFont typeface="Calibri"/>
              <a:buNone/>
              <a:defRPr sz="44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54" name="Google Shape;454;p80"/>
          <p:cNvSpPr txBox="1"/>
          <p:nvPr>
            <p:ph idx="1" type="body"/>
          </p:nvPr>
        </p:nvSpPr>
        <p:spPr>
          <a:xfrm>
            <a:off x="457200" y="1600200"/>
            <a:ext cx="8229600" cy="4526100"/>
          </a:xfrm>
          <a:prstGeom prst="rect">
            <a:avLst/>
          </a:prstGeom>
          <a:noFill/>
          <a:ln>
            <a:noFill/>
          </a:ln>
        </p:spPr>
        <p:txBody>
          <a:bodyPr anchorCtr="0" anchor="t" bIns="45675" lIns="45675" spcFirstLastPara="1" rIns="45675" wrap="square" tIns="45675">
            <a:normAutofit/>
          </a:bodyPr>
          <a:lstStyle>
            <a:lvl1pPr indent="-431800" lvl="0" marL="4572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1pPr>
            <a:lvl2pPr indent="-431800" lvl="1" marL="9144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2pPr>
            <a:lvl3pPr indent="-431800" lvl="2" marL="13716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3pPr>
            <a:lvl4pPr indent="-431800" lvl="3" marL="18288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4pPr>
            <a:lvl5pPr indent="-431800" lvl="4" marL="22860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55" name="Google Shape;455;p80"/>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p:cSld name="SECTION_HEADER 2">
    <p:bg>
      <p:bgPr>
        <a:solidFill>
          <a:srgbClr val="FFFFFF"/>
        </a:solidFill>
      </p:bgPr>
    </p:bg>
    <p:spTree>
      <p:nvGrpSpPr>
        <p:cNvPr id="456" name="Shape 456"/>
        <p:cNvGrpSpPr/>
        <p:nvPr/>
      </p:nvGrpSpPr>
      <p:grpSpPr>
        <a:xfrm>
          <a:off x="0" y="0"/>
          <a:ext cx="0" cy="0"/>
          <a:chOff x="0" y="0"/>
          <a:chExt cx="0" cy="0"/>
        </a:xfrm>
      </p:grpSpPr>
      <p:sp>
        <p:nvSpPr>
          <p:cNvPr id="457" name="Google Shape;457;p81"/>
          <p:cNvSpPr txBox="1"/>
          <p:nvPr>
            <p:ph type="title"/>
          </p:nvPr>
        </p:nvSpPr>
        <p:spPr>
          <a:xfrm>
            <a:off x="722312" y="4406900"/>
            <a:ext cx="7772400" cy="1362000"/>
          </a:xfrm>
          <a:prstGeom prst="rect">
            <a:avLst/>
          </a:prstGeom>
          <a:noFill/>
          <a:ln>
            <a:noFill/>
          </a:ln>
        </p:spPr>
        <p:txBody>
          <a:bodyPr anchorCtr="0" anchor="t" bIns="45675" lIns="45675" spcFirstLastPara="1" rIns="45675" wrap="square" tIns="45675">
            <a:normAutofit/>
          </a:bodyPr>
          <a:lstStyle>
            <a:lvl1pPr lvl="0" algn="l">
              <a:lnSpc>
                <a:spcPct val="100000"/>
              </a:lnSpc>
              <a:spcBef>
                <a:spcPts val="0"/>
              </a:spcBef>
              <a:spcAft>
                <a:spcPts val="0"/>
              </a:spcAft>
              <a:buClr>
                <a:srgbClr val="000000"/>
              </a:buClr>
              <a:buSzPts val="4000"/>
              <a:buFont typeface="Calibri"/>
              <a:buNone/>
              <a:defRPr b="1" sz="40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58" name="Google Shape;458;p81"/>
          <p:cNvSpPr txBox="1"/>
          <p:nvPr>
            <p:ph idx="1" type="body"/>
          </p:nvPr>
        </p:nvSpPr>
        <p:spPr>
          <a:xfrm>
            <a:off x="722312" y="2906713"/>
            <a:ext cx="7772400" cy="1500300"/>
          </a:xfrm>
          <a:prstGeom prst="rect">
            <a:avLst/>
          </a:prstGeom>
          <a:noFill/>
          <a:ln>
            <a:noFill/>
          </a:ln>
        </p:spPr>
        <p:txBody>
          <a:bodyPr anchorCtr="0" anchor="b" bIns="45675" lIns="45675" spcFirstLastPara="1" rIns="45675" wrap="square" tIns="45675">
            <a:normAutofit/>
          </a:bodyPr>
          <a:lstStyle>
            <a:lvl1pPr indent="-228600" lvl="0" marL="457200" algn="l">
              <a:lnSpc>
                <a:spcPct val="100000"/>
              </a:lnSpc>
              <a:spcBef>
                <a:spcPts val="400"/>
              </a:spcBef>
              <a:spcAft>
                <a:spcPts val="0"/>
              </a:spcAft>
              <a:buClr>
                <a:srgbClr val="888888"/>
              </a:buClr>
              <a:buSzPts val="2000"/>
              <a:buFont typeface="Calibri"/>
              <a:buNone/>
              <a:defRPr sz="2000">
                <a:solidFill>
                  <a:srgbClr val="888888"/>
                </a:solidFill>
                <a:latin typeface="Calibri"/>
                <a:ea typeface="Calibri"/>
                <a:cs typeface="Calibri"/>
                <a:sym typeface="Calibri"/>
              </a:defRPr>
            </a:lvl1pPr>
            <a:lvl2pPr indent="-228600" lvl="1" marL="914400" algn="l">
              <a:lnSpc>
                <a:spcPct val="100000"/>
              </a:lnSpc>
              <a:spcBef>
                <a:spcPts val="400"/>
              </a:spcBef>
              <a:spcAft>
                <a:spcPts val="0"/>
              </a:spcAft>
              <a:buClr>
                <a:srgbClr val="888888"/>
              </a:buClr>
              <a:buSzPts val="2000"/>
              <a:buFont typeface="Calibri"/>
              <a:buNone/>
              <a:defRPr sz="2000">
                <a:solidFill>
                  <a:srgbClr val="888888"/>
                </a:solidFill>
                <a:latin typeface="Calibri"/>
                <a:ea typeface="Calibri"/>
                <a:cs typeface="Calibri"/>
                <a:sym typeface="Calibri"/>
              </a:defRPr>
            </a:lvl2pPr>
            <a:lvl3pPr indent="-228600" lvl="2" marL="1371600" algn="l">
              <a:lnSpc>
                <a:spcPct val="100000"/>
              </a:lnSpc>
              <a:spcBef>
                <a:spcPts val="400"/>
              </a:spcBef>
              <a:spcAft>
                <a:spcPts val="0"/>
              </a:spcAft>
              <a:buClr>
                <a:srgbClr val="888888"/>
              </a:buClr>
              <a:buSzPts val="2000"/>
              <a:buFont typeface="Calibri"/>
              <a:buNone/>
              <a:defRPr sz="2000">
                <a:solidFill>
                  <a:srgbClr val="888888"/>
                </a:solidFill>
                <a:latin typeface="Calibri"/>
                <a:ea typeface="Calibri"/>
                <a:cs typeface="Calibri"/>
                <a:sym typeface="Calibri"/>
              </a:defRPr>
            </a:lvl3pPr>
            <a:lvl4pPr indent="-228600" lvl="3" marL="1828800" algn="l">
              <a:lnSpc>
                <a:spcPct val="100000"/>
              </a:lnSpc>
              <a:spcBef>
                <a:spcPts val="400"/>
              </a:spcBef>
              <a:spcAft>
                <a:spcPts val="0"/>
              </a:spcAft>
              <a:buClr>
                <a:srgbClr val="888888"/>
              </a:buClr>
              <a:buSzPts val="2000"/>
              <a:buFont typeface="Calibri"/>
              <a:buNone/>
              <a:defRPr sz="2000">
                <a:solidFill>
                  <a:srgbClr val="888888"/>
                </a:solidFill>
                <a:latin typeface="Calibri"/>
                <a:ea typeface="Calibri"/>
                <a:cs typeface="Calibri"/>
                <a:sym typeface="Calibri"/>
              </a:defRPr>
            </a:lvl4pPr>
            <a:lvl5pPr indent="-228600" lvl="4" marL="2286000" algn="l">
              <a:lnSpc>
                <a:spcPct val="100000"/>
              </a:lnSpc>
              <a:spcBef>
                <a:spcPts val="400"/>
              </a:spcBef>
              <a:spcAft>
                <a:spcPts val="0"/>
              </a:spcAft>
              <a:buClr>
                <a:srgbClr val="888888"/>
              </a:buClr>
              <a:buSzPts val="2000"/>
              <a:buFont typeface="Calibri"/>
              <a:buNone/>
              <a:defRPr sz="2000">
                <a:solidFill>
                  <a:srgbClr val="888888"/>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59" name="Google Shape;459;p81"/>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 type="twoObj">
  <p:cSld name="TWO_OBJECTS">
    <p:bg>
      <p:bgPr>
        <a:solidFill>
          <a:srgbClr val="FFFFFF"/>
        </a:solidFill>
      </p:bgPr>
    </p:bg>
    <p:spTree>
      <p:nvGrpSpPr>
        <p:cNvPr id="460" name="Shape 460"/>
        <p:cNvGrpSpPr/>
        <p:nvPr/>
      </p:nvGrpSpPr>
      <p:grpSpPr>
        <a:xfrm>
          <a:off x="0" y="0"/>
          <a:ext cx="0" cy="0"/>
          <a:chOff x="0" y="0"/>
          <a:chExt cx="0" cy="0"/>
        </a:xfrm>
      </p:grpSpPr>
      <p:sp>
        <p:nvSpPr>
          <p:cNvPr id="461" name="Google Shape;461;p82"/>
          <p:cNvSpPr txBox="1"/>
          <p:nvPr>
            <p:ph type="title"/>
          </p:nvPr>
        </p:nvSpPr>
        <p:spPr>
          <a:xfrm>
            <a:off x="457200" y="274638"/>
            <a:ext cx="8229600" cy="1143000"/>
          </a:xfrm>
          <a:prstGeom prst="rect">
            <a:avLst/>
          </a:prstGeom>
          <a:no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4400"/>
              <a:buFont typeface="Calibri"/>
              <a:buNone/>
              <a:defRPr sz="44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62" name="Google Shape;462;p82"/>
          <p:cNvSpPr txBox="1"/>
          <p:nvPr>
            <p:ph idx="1" type="body"/>
          </p:nvPr>
        </p:nvSpPr>
        <p:spPr>
          <a:xfrm>
            <a:off x="457200" y="1600200"/>
            <a:ext cx="4038600" cy="4526100"/>
          </a:xfrm>
          <a:prstGeom prst="rect">
            <a:avLst/>
          </a:prstGeom>
          <a:noFill/>
          <a:ln>
            <a:noFill/>
          </a:ln>
        </p:spPr>
        <p:txBody>
          <a:bodyPr anchorCtr="0" anchor="t" bIns="45675" lIns="45675" spcFirstLastPara="1" rIns="45675" wrap="square" tIns="45675">
            <a:normAutofit/>
          </a:bodyPr>
          <a:lstStyle>
            <a:lvl1pPr indent="-406400" lvl="0" marL="457200" algn="l">
              <a:lnSpc>
                <a:spcPct val="100000"/>
              </a:lnSpc>
              <a:spcBef>
                <a:spcPts val="500"/>
              </a:spcBef>
              <a:spcAft>
                <a:spcPts val="0"/>
              </a:spcAft>
              <a:buClr>
                <a:srgbClr val="000000"/>
              </a:buClr>
              <a:buSzPts val="2800"/>
              <a:buFont typeface="Arial"/>
              <a:buChar char="•"/>
              <a:defRPr sz="2800">
                <a:solidFill>
                  <a:srgbClr val="000000"/>
                </a:solidFill>
                <a:latin typeface="Calibri"/>
                <a:ea typeface="Calibri"/>
                <a:cs typeface="Calibri"/>
                <a:sym typeface="Calibri"/>
              </a:defRPr>
            </a:lvl1pPr>
            <a:lvl2pPr indent="-406400" lvl="1" marL="914400" algn="l">
              <a:lnSpc>
                <a:spcPct val="100000"/>
              </a:lnSpc>
              <a:spcBef>
                <a:spcPts val="500"/>
              </a:spcBef>
              <a:spcAft>
                <a:spcPts val="0"/>
              </a:spcAft>
              <a:buClr>
                <a:srgbClr val="000000"/>
              </a:buClr>
              <a:buSzPts val="2800"/>
              <a:buFont typeface="Arial"/>
              <a:buChar char="–"/>
              <a:defRPr sz="2800">
                <a:solidFill>
                  <a:srgbClr val="000000"/>
                </a:solidFill>
                <a:latin typeface="Calibri"/>
                <a:ea typeface="Calibri"/>
                <a:cs typeface="Calibri"/>
                <a:sym typeface="Calibri"/>
              </a:defRPr>
            </a:lvl2pPr>
            <a:lvl3pPr indent="-406400" lvl="2" marL="1371600" algn="l">
              <a:lnSpc>
                <a:spcPct val="100000"/>
              </a:lnSpc>
              <a:spcBef>
                <a:spcPts val="500"/>
              </a:spcBef>
              <a:spcAft>
                <a:spcPts val="0"/>
              </a:spcAft>
              <a:buClr>
                <a:srgbClr val="000000"/>
              </a:buClr>
              <a:buSzPts val="2800"/>
              <a:buFont typeface="Arial"/>
              <a:buChar char="•"/>
              <a:defRPr sz="2800">
                <a:solidFill>
                  <a:srgbClr val="000000"/>
                </a:solidFill>
                <a:latin typeface="Calibri"/>
                <a:ea typeface="Calibri"/>
                <a:cs typeface="Calibri"/>
                <a:sym typeface="Calibri"/>
              </a:defRPr>
            </a:lvl3pPr>
            <a:lvl4pPr indent="-406400" lvl="3" marL="1828800" algn="l">
              <a:lnSpc>
                <a:spcPct val="100000"/>
              </a:lnSpc>
              <a:spcBef>
                <a:spcPts val="500"/>
              </a:spcBef>
              <a:spcAft>
                <a:spcPts val="0"/>
              </a:spcAft>
              <a:buClr>
                <a:srgbClr val="000000"/>
              </a:buClr>
              <a:buSzPts val="2800"/>
              <a:buFont typeface="Arial"/>
              <a:buChar char="–"/>
              <a:defRPr sz="2800">
                <a:solidFill>
                  <a:srgbClr val="000000"/>
                </a:solidFill>
                <a:latin typeface="Calibri"/>
                <a:ea typeface="Calibri"/>
                <a:cs typeface="Calibri"/>
                <a:sym typeface="Calibri"/>
              </a:defRPr>
            </a:lvl4pPr>
            <a:lvl5pPr indent="-406400" lvl="4" marL="2286000" algn="l">
              <a:lnSpc>
                <a:spcPct val="100000"/>
              </a:lnSpc>
              <a:spcBef>
                <a:spcPts val="500"/>
              </a:spcBef>
              <a:spcAft>
                <a:spcPts val="0"/>
              </a:spcAft>
              <a:buClr>
                <a:srgbClr val="000000"/>
              </a:buClr>
              <a:buSzPts val="2800"/>
              <a:buFont typeface="Arial"/>
              <a:buChar char="»"/>
              <a:defRPr sz="2800">
                <a:solidFill>
                  <a:srgbClr val="000000"/>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3" name="Google Shape;463;p82"/>
          <p:cNvSpPr txBox="1"/>
          <p:nvPr>
            <p:ph idx="2" type="body"/>
          </p:nvPr>
        </p:nvSpPr>
        <p:spPr>
          <a:xfrm>
            <a:off x="4648200" y="1600199"/>
            <a:ext cx="4038600" cy="4526100"/>
          </a:xfrm>
          <a:prstGeom prst="rect">
            <a:avLst/>
          </a:prstGeom>
          <a:noFill/>
          <a:ln>
            <a:noFill/>
          </a:ln>
        </p:spPr>
        <p:txBody>
          <a:bodyPr anchorCtr="0" anchor="t" bIns="45675" lIns="45675" spcFirstLastPara="1" rIns="45675" wrap="square" tIns="45675">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4" name="Google Shape;464;p82"/>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_WITH_TEXT" type="twoTxTwoObj">
  <p:cSld name="TWO_OBJECTS_WITH_TEXT">
    <p:bg>
      <p:bgPr>
        <a:solidFill>
          <a:srgbClr val="FFFFFF"/>
        </a:solidFill>
      </p:bgPr>
    </p:bg>
    <p:spTree>
      <p:nvGrpSpPr>
        <p:cNvPr id="465" name="Shape 465"/>
        <p:cNvGrpSpPr/>
        <p:nvPr/>
      </p:nvGrpSpPr>
      <p:grpSpPr>
        <a:xfrm>
          <a:off x="0" y="0"/>
          <a:ext cx="0" cy="0"/>
          <a:chOff x="0" y="0"/>
          <a:chExt cx="0" cy="0"/>
        </a:xfrm>
      </p:grpSpPr>
      <p:sp>
        <p:nvSpPr>
          <p:cNvPr id="466" name="Google Shape;466;p83"/>
          <p:cNvSpPr txBox="1"/>
          <p:nvPr>
            <p:ph type="title"/>
          </p:nvPr>
        </p:nvSpPr>
        <p:spPr>
          <a:xfrm>
            <a:off x="457200" y="274638"/>
            <a:ext cx="8229600" cy="1143000"/>
          </a:xfrm>
          <a:prstGeom prst="rect">
            <a:avLst/>
          </a:prstGeom>
          <a:no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4400"/>
              <a:buFont typeface="Calibri"/>
              <a:buNone/>
              <a:defRPr sz="44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67" name="Google Shape;467;p83"/>
          <p:cNvSpPr txBox="1"/>
          <p:nvPr>
            <p:ph idx="1" type="body"/>
          </p:nvPr>
        </p:nvSpPr>
        <p:spPr>
          <a:xfrm>
            <a:off x="457200" y="1535112"/>
            <a:ext cx="4040100" cy="639900"/>
          </a:xfrm>
          <a:prstGeom prst="rect">
            <a:avLst/>
          </a:prstGeom>
          <a:noFill/>
          <a:ln>
            <a:noFill/>
          </a:ln>
        </p:spPr>
        <p:txBody>
          <a:bodyPr anchorCtr="0" anchor="b" bIns="45675" lIns="45675" spcFirstLastPara="1" rIns="45675" wrap="square" tIns="45675">
            <a:normAutofit/>
          </a:bodyPr>
          <a:lstStyle>
            <a:lvl1pPr indent="-228600" lvl="0" marL="457200" algn="l">
              <a:lnSpc>
                <a:spcPct val="100000"/>
              </a:lnSpc>
              <a:spcBef>
                <a:spcPts val="400"/>
              </a:spcBef>
              <a:spcAft>
                <a:spcPts val="0"/>
              </a:spcAft>
              <a:buClr>
                <a:srgbClr val="000000"/>
              </a:buClr>
              <a:buSzPts val="2400"/>
              <a:buFont typeface="Calibri"/>
              <a:buNone/>
              <a:defRPr b="1" sz="2400">
                <a:solidFill>
                  <a:srgbClr val="000000"/>
                </a:solidFill>
                <a:latin typeface="Calibri"/>
                <a:ea typeface="Calibri"/>
                <a:cs typeface="Calibri"/>
                <a:sym typeface="Calibri"/>
              </a:defRPr>
            </a:lvl1pPr>
            <a:lvl2pPr indent="-228600" lvl="1" marL="914400" algn="l">
              <a:lnSpc>
                <a:spcPct val="100000"/>
              </a:lnSpc>
              <a:spcBef>
                <a:spcPts val="400"/>
              </a:spcBef>
              <a:spcAft>
                <a:spcPts val="0"/>
              </a:spcAft>
              <a:buClr>
                <a:srgbClr val="000000"/>
              </a:buClr>
              <a:buSzPts val="2400"/>
              <a:buFont typeface="Calibri"/>
              <a:buNone/>
              <a:defRPr b="1" sz="2400">
                <a:solidFill>
                  <a:srgbClr val="000000"/>
                </a:solidFill>
                <a:latin typeface="Calibri"/>
                <a:ea typeface="Calibri"/>
                <a:cs typeface="Calibri"/>
                <a:sym typeface="Calibri"/>
              </a:defRPr>
            </a:lvl2pPr>
            <a:lvl3pPr indent="-228600" lvl="2" marL="1371600" algn="l">
              <a:lnSpc>
                <a:spcPct val="100000"/>
              </a:lnSpc>
              <a:spcBef>
                <a:spcPts val="400"/>
              </a:spcBef>
              <a:spcAft>
                <a:spcPts val="0"/>
              </a:spcAft>
              <a:buClr>
                <a:srgbClr val="000000"/>
              </a:buClr>
              <a:buSzPts val="2400"/>
              <a:buFont typeface="Calibri"/>
              <a:buNone/>
              <a:defRPr b="1" sz="2400">
                <a:solidFill>
                  <a:srgbClr val="000000"/>
                </a:solidFill>
                <a:latin typeface="Calibri"/>
                <a:ea typeface="Calibri"/>
                <a:cs typeface="Calibri"/>
                <a:sym typeface="Calibri"/>
              </a:defRPr>
            </a:lvl3pPr>
            <a:lvl4pPr indent="-228600" lvl="3" marL="1828800" algn="l">
              <a:lnSpc>
                <a:spcPct val="100000"/>
              </a:lnSpc>
              <a:spcBef>
                <a:spcPts val="400"/>
              </a:spcBef>
              <a:spcAft>
                <a:spcPts val="0"/>
              </a:spcAft>
              <a:buClr>
                <a:srgbClr val="000000"/>
              </a:buClr>
              <a:buSzPts val="2400"/>
              <a:buFont typeface="Calibri"/>
              <a:buNone/>
              <a:defRPr b="1" sz="2400">
                <a:solidFill>
                  <a:srgbClr val="000000"/>
                </a:solidFill>
                <a:latin typeface="Calibri"/>
                <a:ea typeface="Calibri"/>
                <a:cs typeface="Calibri"/>
                <a:sym typeface="Calibri"/>
              </a:defRPr>
            </a:lvl4pPr>
            <a:lvl5pPr indent="-228600" lvl="4" marL="2286000" algn="l">
              <a:lnSpc>
                <a:spcPct val="100000"/>
              </a:lnSpc>
              <a:spcBef>
                <a:spcPts val="400"/>
              </a:spcBef>
              <a:spcAft>
                <a:spcPts val="0"/>
              </a:spcAft>
              <a:buClr>
                <a:srgbClr val="000000"/>
              </a:buClr>
              <a:buSzPts val="2400"/>
              <a:buFont typeface="Calibri"/>
              <a:buNone/>
              <a:defRPr b="1" sz="2400">
                <a:solidFill>
                  <a:srgbClr val="000000"/>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8" name="Google Shape;468;p83"/>
          <p:cNvSpPr txBox="1"/>
          <p:nvPr>
            <p:ph idx="2" type="body"/>
          </p:nvPr>
        </p:nvSpPr>
        <p:spPr>
          <a:xfrm>
            <a:off x="457200" y="2174875"/>
            <a:ext cx="4040100" cy="3951300"/>
          </a:xfrm>
          <a:prstGeom prst="rect">
            <a:avLst/>
          </a:prstGeom>
          <a:noFill/>
          <a:ln>
            <a:noFill/>
          </a:ln>
        </p:spPr>
        <p:txBody>
          <a:bodyPr anchorCtr="0" anchor="t" bIns="45675" lIns="45675" spcFirstLastPara="1" rIns="45675" wrap="square" tIns="45675">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69" name="Google Shape;469;p83"/>
          <p:cNvSpPr txBox="1"/>
          <p:nvPr>
            <p:ph idx="3" type="body"/>
          </p:nvPr>
        </p:nvSpPr>
        <p:spPr>
          <a:xfrm>
            <a:off x="4645024" y="1535112"/>
            <a:ext cx="4041900" cy="639900"/>
          </a:xfrm>
          <a:prstGeom prst="rect">
            <a:avLst/>
          </a:prstGeom>
          <a:noFill/>
          <a:ln>
            <a:noFill/>
          </a:ln>
        </p:spPr>
        <p:txBody>
          <a:bodyPr anchorCtr="0" anchor="b" bIns="45675" lIns="45675" spcFirstLastPara="1" rIns="45675" wrap="square" tIns="45675">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70" name="Google Shape;470;p83"/>
          <p:cNvSpPr txBox="1"/>
          <p:nvPr>
            <p:ph idx="4" type="body"/>
          </p:nvPr>
        </p:nvSpPr>
        <p:spPr>
          <a:xfrm>
            <a:off x="4645024" y="2174875"/>
            <a:ext cx="4041900" cy="3951300"/>
          </a:xfrm>
          <a:prstGeom prst="rect">
            <a:avLst/>
          </a:prstGeom>
          <a:noFill/>
          <a:ln>
            <a:noFill/>
          </a:ln>
        </p:spPr>
        <p:txBody>
          <a:bodyPr anchorCtr="0" anchor="t" bIns="45675" lIns="45675" spcFirstLastPara="1" rIns="45675" wrap="square" tIns="45675">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71" name="Google Shape;471;p83"/>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p:cSld name="TITLE_ONLY 2">
    <p:bg>
      <p:bgPr>
        <a:solidFill>
          <a:srgbClr val="FFFFFF"/>
        </a:solidFill>
      </p:bgPr>
    </p:bg>
    <p:spTree>
      <p:nvGrpSpPr>
        <p:cNvPr id="472" name="Shape 472"/>
        <p:cNvGrpSpPr/>
        <p:nvPr/>
      </p:nvGrpSpPr>
      <p:grpSpPr>
        <a:xfrm>
          <a:off x="0" y="0"/>
          <a:ext cx="0" cy="0"/>
          <a:chOff x="0" y="0"/>
          <a:chExt cx="0" cy="0"/>
        </a:xfrm>
      </p:grpSpPr>
      <p:sp>
        <p:nvSpPr>
          <p:cNvPr id="473" name="Google Shape;473;p84"/>
          <p:cNvSpPr txBox="1"/>
          <p:nvPr>
            <p:ph type="title"/>
          </p:nvPr>
        </p:nvSpPr>
        <p:spPr>
          <a:xfrm>
            <a:off x="457200" y="274638"/>
            <a:ext cx="8229600" cy="1143000"/>
          </a:xfrm>
          <a:prstGeom prst="rect">
            <a:avLst/>
          </a:prstGeom>
          <a:no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4400"/>
              <a:buFont typeface="Calibri"/>
              <a:buNone/>
              <a:defRPr sz="44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74" name="Google Shape;474;p84"/>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_WITH_CAPTION_TEXT" type="objTx">
  <p:cSld name="OBJECT_WITH_CAPTION_TEXT">
    <p:bg>
      <p:bgPr>
        <a:solidFill>
          <a:srgbClr val="FFFFFF"/>
        </a:solidFill>
      </p:bgPr>
    </p:bg>
    <p:spTree>
      <p:nvGrpSpPr>
        <p:cNvPr id="475" name="Shape 475"/>
        <p:cNvGrpSpPr/>
        <p:nvPr/>
      </p:nvGrpSpPr>
      <p:grpSpPr>
        <a:xfrm>
          <a:off x="0" y="0"/>
          <a:ext cx="0" cy="0"/>
          <a:chOff x="0" y="0"/>
          <a:chExt cx="0" cy="0"/>
        </a:xfrm>
      </p:grpSpPr>
      <p:sp>
        <p:nvSpPr>
          <p:cNvPr id="476" name="Google Shape;476;p85"/>
          <p:cNvSpPr txBox="1"/>
          <p:nvPr>
            <p:ph type="title"/>
          </p:nvPr>
        </p:nvSpPr>
        <p:spPr>
          <a:xfrm>
            <a:off x="457200" y="273050"/>
            <a:ext cx="3008400" cy="1162200"/>
          </a:xfrm>
          <a:prstGeom prst="rect">
            <a:avLst/>
          </a:prstGeom>
          <a:noFill/>
          <a:ln>
            <a:noFill/>
          </a:ln>
        </p:spPr>
        <p:txBody>
          <a:bodyPr anchorCtr="0" anchor="b" bIns="45675" lIns="45675" spcFirstLastPara="1" rIns="45675" wrap="square" tIns="45675">
            <a:normAutofit/>
          </a:bodyPr>
          <a:lstStyle>
            <a:lvl1pPr lvl="0" algn="l">
              <a:lnSpc>
                <a:spcPct val="100000"/>
              </a:lnSpc>
              <a:spcBef>
                <a:spcPts val="0"/>
              </a:spcBef>
              <a:spcAft>
                <a:spcPts val="0"/>
              </a:spcAft>
              <a:buClr>
                <a:srgbClr val="000000"/>
              </a:buClr>
              <a:buSzPts val="2000"/>
              <a:buFont typeface="Calibri"/>
              <a:buNone/>
              <a:defRPr b="1" sz="20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77" name="Google Shape;477;p85"/>
          <p:cNvSpPr txBox="1"/>
          <p:nvPr>
            <p:ph idx="1" type="body"/>
          </p:nvPr>
        </p:nvSpPr>
        <p:spPr>
          <a:xfrm>
            <a:off x="3575050" y="273050"/>
            <a:ext cx="5111700" cy="5853000"/>
          </a:xfrm>
          <a:prstGeom prst="rect">
            <a:avLst/>
          </a:prstGeom>
          <a:noFill/>
          <a:ln>
            <a:noFill/>
          </a:ln>
        </p:spPr>
        <p:txBody>
          <a:bodyPr anchorCtr="0" anchor="t" bIns="45675" lIns="45675" spcFirstLastPara="1" rIns="45675" wrap="square" tIns="45675">
            <a:normAutofit/>
          </a:bodyPr>
          <a:lstStyle>
            <a:lvl1pPr indent="-431800" lvl="0" marL="457200" algn="l">
              <a:lnSpc>
                <a:spcPct val="100000"/>
              </a:lnSpc>
              <a:spcBef>
                <a:spcPts val="600"/>
              </a:spcBef>
              <a:spcAft>
                <a:spcPts val="0"/>
              </a:spcAft>
              <a:buClr>
                <a:srgbClr val="000000"/>
              </a:buClr>
              <a:buSzPts val="3200"/>
              <a:buFont typeface="Arial"/>
              <a:buChar char="•"/>
              <a:defRPr sz="3200">
                <a:solidFill>
                  <a:srgbClr val="000000"/>
                </a:solidFill>
                <a:latin typeface="Calibri"/>
                <a:ea typeface="Calibri"/>
                <a:cs typeface="Calibri"/>
                <a:sym typeface="Calibri"/>
              </a:defRPr>
            </a:lvl1pPr>
            <a:lvl2pPr indent="-431800" lvl="1" marL="914400" algn="l">
              <a:lnSpc>
                <a:spcPct val="100000"/>
              </a:lnSpc>
              <a:spcBef>
                <a:spcPts val="600"/>
              </a:spcBef>
              <a:spcAft>
                <a:spcPts val="0"/>
              </a:spcAft>
              <a:buClr>
                <a:srgbClr val="000000"/>
              </a:buClr>
              <a:buSzPts val="3200"/>
              <a:buFont typeface="Arial"/>
              <a:buChar char="–"/>
              <a:defRPr sz="3200">
                <a:solidFill>
                  <a:srgbClr val="000000"/>
                </a:solidFill>
                <a:latin typeface="Calibri"/>
                <a:ea typeface="Calibri"/>
                <a:cs typeface="Calibri"/>
                <a:sym typeface="Calibri"/>
              </a:defRPr>
            </a:lvl2pPr>
            <a:lvl3pPr indent="-431800" lvl="2" marL="1371600" algn="l">
              <a:lnSpc>
                <a:spcPct val="100000"/>
              </a:lnSpc>
              <a:spcBef>
                <a:spcPts val="600"/>
              </a:spcBef>
              <a:spcAft>
                <a:spcPts val="0"/>
              </a:spcAft>
              <a:buClr>
                <a:srgbClr val="000000"/>
              </a:buClr>
              <a:buSzPts val="3200"/>
              <a:buFont typeface="Arial"/>
              <a:buChar char="•"/>
              <a:defRPr sz="3200">
                <a:solidFill>
                  <a:srgbClr val="000000"/>
                </a:solidFill>
                <a:latin typeface="Calibri"/>
                <a:ea typeface="Calibri"/>
                <a:cs typeface="Calibri"/>
                <a:sym typeface="Calibri"/>
              </a:defRPr>
            </a:lvl3pPr>
            <a:lvl4pPr indent="-431800" lvl="3" marL="1828800" algn="l">
              <a:lnSpc>
                <a:spcPct val="100000"/>
              </a:lnSpc>
              <a:spcBef>
                <a:spcPts val="600"/>
              </a:spcBef>
              <a:spcAft>
                <a:spcPts val="0"/>
              </a:spcAft>
              <a:buClr>
                <a:srgbClr val="000000"/>
              </a:buClr>
              <a:buSzPts val="3200"/>
              <a:buFont typeface="Arial"/>
              <a:buChar char="–"/>
              <a:defRPr sz="3200">
                <a:solidFill>
                  <a:srgbClr val="000000"/>
                </a:solidFill>
                <a:latin typeface="Calibri"/>
                <a:ea typeface="Calibri"/>
                <a:cs typeface="Calibri"/>
                <a:sym typeface="Calibri"/>
              </a:defRPr>
            </a:lvl4pPr>
            <a:lvl5pPr indent="-431800" lvl="4" marL="2286000" algn="l">
              <a:lnSpc>
                <a:spcPct val="100000"/>
              </a:lnSpc>
              <a:spcBef>
                <a:spcPts val="600"/>
              </a:spcBef>
              <a:spcAft>
                <a:spcPts val="0"/>
              </a:spcAft>
              <a:buClr>
                <a:srgbClr val="000000"/>
              </a:buClr>
              <a:buSzPts val="3200"/>
              <a:buFont typeface="Arial"/>
              <a:buChar char="»"/>
              <a:defRPr sz="3200">
                <a:solidFill>
                  <a:srgbClr val="000000"/>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78" name="Google Shape;478;p85"/>
          <p:cNvSpPr txBox="1"/>
          <p:nvPr>
            <p:ph idx="2" type="body"/>
          </p:nvPr>
        </p:nvSpPr>
        <p:spPr>
          <a:xfrm>
            <a:off x="457199" y="1435099"/>
            <a:ext cx="3008400" cy="4691100"/>
          </a:xfrm>
          <a:prstGeom prst="rect">
            <a:avLst/>
          </a:prstGeom>
          <a:noFill/>
          <a:ln>
            <a:noFill/>
          </a:ln>
        </p:spPr>
        <p:txBody>
          <a:bodyPr anchorCtr="0" anchor="t" bIns="45675" lIns="45675" spcFirstLastPara="1" rIns="45675" wrap="square" tIns="45675">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79" name="Google Shape;479;p85"/>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_WITH_CAPTION_TEXT" type="picTx">
  <p:cSld name="PICTURE_WITH_CAPTION_TEXT">
    <p:bg>
      <p:bgPr>
        <a:solidFill>
          <a:srgbClr val="FFFFFF"/>
        </a:solidFill>
      </p:bgPr>
    </p:bg>
    <p:spTree>
      <p:nvGrpSpPr>
        <p:cNvPr id="480" name="Shape 480"/>
        <p:cNvGrpSpPr/>
        <p:nvPr/>
      </p:nvGrpSpPr>
      <p:grpSpPr>
        <a:xfrm>
          <a:off x="0" y="0"/>
          <a:ext cx="0" cy="0"/>
          <a:chOff x="0" y="0"/>
          <a:chExt cx="0" cy="0"/>
        </a:xfrm>
      </p:grpSpPr>
      <p:sp>
        <p:nvSpPr>
          <p:cNvPr id="481" name="Google Shape;481;p86"/>
          <p:cNvSpPr txBox="1"/>
          <p:nvPr>
            <p:ph type="title"/>
          </p:nvPr>
        </p:nvSpPr>
        <p:spPr>
          <a:xfrm>
            <a:off x="1792288" y="4800600"/>
            <a:ext cx="5486400" cy="566700"/>
          </a:xfrm>
          <a:prstGeom prst="rect">
            <a:avLst/>
          </a:prstGeom>
          <a:noFill/>
          <a:ln>
            <a:noFill/>
          </a:ln>
        </p:spPr>
        <p:txBody>
          <a:bodyPr anchorCtr="0" anchor="b" bIns="45675" lIns="45675" spcFirstLastPara="1" rIns="45675" wrap="square" tIns="45675">
            <a:normAutofit/>
          </a:bodyPr>
          <a:lstStyle>
            <a:lvl1pPr lvl="0" algn="l">
              <a:lnSpc>
                <a:spcPct val="100000"/>
              </a:lnSpc>
              <a:spcBef>
                <a:spcPts val="0"/>
              </a:spcBef>
              <a:spcAft>
                <a:spcPts val="0"/>
              </a:spcAft>
              <a:buClr>
                <a:srgbClr val="000000"/>
              </a:buClr>
              <a:buSzPts val="2000"/>
              <a:buFont typeface="Calibri"/>
              <a:buNone/>
              <a:defRPr b="1" sz="20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82" name="Google Shape;482;p86"/>
          <p:cNvSpPr/>
          <p:nvPr>
            <p:ph idx="2" type="pic"/>
          </p:nvPr>
        </p:nvSpPr>
        <p:spPr>
          <a:xfrm>
            <a:off x="1792288" y="612775"/>
            <a:ext cx="5486400" cy="4114800"/>
          </a:xfrm>
          <a:prstGeom prst="rect">
            <a:avLst/>
          </a:prstGeom>
          <a:noFill/>
          <a:ln>
            <a:noFill/>
          </a:ln>
        </p:spPr>
      </p:sp>
      <p:sp>
        <p:nvSpPr>
          <p:cNvPr id="483" name="Google Shape;483;p86"/>
          <p:cNvSpPr txBox="1"/>
          <p:nvPr>
            <p:ph idx="1" type="body"/>
          </p:nvPr>
        </p:nvSpPr>
        <p:spPr>
          <a:xfrm>
            <a:off x="1792288" y="5367337"/>
            <a:ext cx="5486400" cy="8049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200"/>
              </a:spcBef>
              <a:spcAft>
                <a:spcPts val="0"/>
              </a:spcAft>
              <a:buClr>
                <a:srgbClr val="000000"/>
              </a:buClr>
              <a:buSzPts val="1400"/>
              <a:buFont typeface="Calibri"/>
              <a:buNone/>
              <a:defRPr sz="1400">
                <a:solidFill>
                  <a:srgbClr val="000000"/>
                </a:solidFill>
                <a:latin typeface="Calibri"/>
                <a:ea typeface="Calibri"/>
                <a:cs typeface="Calibri"/>
                <a:sym typeface="Calibri"/>
              </a:defRPr>
            </a:lvl1pPr>
            <a:lvl2pPr indent="-228600" lvl="1" marL="914400" algn="l">
              <a:lnSpc>
                <a:spcPct val="100000"/>
              </a:lnSpc>
              <a:spcBef>
                <a:spcPts val="200"/>
              </a:spcBef>
              <a:spcAft>
                <a:spcPts val="0"/>
              </a:spcAft>
              <a:buClr>
                <a:srgbClr val="000000"/>
              </a:buClr>
              <a:buSzPts val="1400"/>
              <a:buFont typeface="Calibri"/>
              <a:buNone/>
              <a:defRPr sz="1400">
                <a:solidFill>
                  <a:srgbClr val="000000"/>
                </a:solidFill>
                <a:latin typeface="Calibri"/>
                <a:ea typeface="Calibri"/>
                <a:cs typeface="Calibri"/>
                <a:sym typeface="Calibri"/>
              </a:defRPr>
            </a:lvl2pPr>
            <a:lvl3pPr indent="-228600" lvl="2" marL="1371600" algn="l">
              <a:lnSpc>
                <a:spcPct val="100000"/>
              </a:lnSpc>
              <a:spcBef>
                <a:spcPts val="200"/>
              </a:spcBef>
              <a:spcAft>
                <a:spcPts val="0"/>
              </a:spcAft>
              <a:buClr>
                <a:srgbClr val="000000"/>
              </a:buClr>
              <a:buSzPts val="1400"/>
              <a:buFont typeface="Calibri"/>
              <a:buNone/>
              <a:defRPr sz="1400">
                <a:solidFill>
                  <a:srgbClr val="000000"/>
                </a:solidFill>
                <a:latin typeface="Calibri"/>
                <a:ea typeface="Calibri"/>
                <a:cs typeface="Calibri"/>
                <a:sym typeface="Calibri"/>
              </a:defRPr>
            </a:lvl3pPr>
            <a:lvl4pPr indent="-228600" lvl="3" marL="1828800" algn="l">
              <a:lnSpc>
                <a:spcPct val="100000"/>
              </a:lnSpc>
              <a:spcBef>
                <a:spcPts val="200"/>
              </a:spcBef>
              <a:spcAft>
                <a:spcPts val="0"/>
              </a:spcAft>
              <a:buClr>
                <a:srgbClr val="000000"/>
              </a:buClr>
              <a:buSzPts val="1400"/>
              <a:buFont typeface="Calibri"/>
              <a:buNone/>
              <a:defRPr sz="1400">
                <a:solidFill>
                  <a:srgbClr val="000000"/>
                </a:solidFill>
                <a:latin typeface="Calibri"/>
                <a:ea typeface="Calibri"/>
                <a:cs typeface="Calibri"/>
                <a:sym typeface="Calibri"/>
              </a:defRPr>
            </a:lvl4pPr>
            <a:lvl5pPr indent="-228600" lvl="4" marL="2286000" algn="l">
              <a:lnSpc>
                <a:spcPct val="100000"/>
              </a:lnSpc>
              <a:spcBef>
                <a:spcPts val="200"/>
              </a:spcBef>
              <a:spcAft>
                <a:spcPts val="0"/>
              </a:spcAft>
              <a:buClr>
                <a:srgbClr val="000000"/>
              </a:buClr>
              <a:buSzPts val="1400"/>
              <a:buFont typeface="Calibri"/>
              <a:buNone/>
              <a:defRPr sz="1400">
                <a:solidFill>
                  <a:srgbClr val="000000"/>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84" name="Google Shape;484;p86"/>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EXT" type="vertTx">
  <p:cSld name="VERTICAL_TEXT">
    <p:bg>
      <p:bgPr>
        <a:solidFill>
          <a:srgbClr val="FFFFFF"/>
        </a:solidFill>
      </p:bgPr>
    </p:bg>
    <p:spTree>
      <p:nvGrpSpPr>
        <p:cNvPr id="485" name="Shape 485"/>
        <p:cNvGrpSpPr/>
        <p:nvPr/>
      </p:nvGrpSpPr>
      <p:grpSpPr>
        <a:xfrm>
          <a:off x="0" y="0"/>
          <a:ext cx="0" cy="0"/>
          <a:chOff x="0" y="0"/>
          <a:chExt cx="0" cy="0"/>
        </a:xfrm>
      </p:grpSpPr>
      <p:sp>
        <p:nvSpPr>
          <p:cNvPr id="486" name="Google Shape;486;p87"/>
          <p:cNvSpPr txBox="1"/>
          <p:nvPr>
            <p:ph type="title"/>
          </p:nvPr>
        </p:nvSpPr>
        <p:spPr>
          <a:xfrm>
            <a:off x="457200" y="274638"/>
            <a:ext cx="8229600" cy="1143000"/>
          </a:xfrm>
          <a:prstGeom prst="rect">
            <a:avLst/>
          </a:prstGeom>
          <a:no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4400"/>
              <a:buFont typeface="Calibri"/>
              <a:buNone/>
              <a:defRPr sz="44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87" name="Google Shape;487;p87"/>
          <p:cNvSpPr txBox="1"/>
          <p:nvPr>
            <p:ph idx="1" type="body"/>
          </p:nvPr>
        </p:nvSpPr>
        <p:spPr>
          <a:xfrm rot="5400000">
            <a:off x="2308951" y="-251551"/>
            <a:ext cx="4526100" cy="8229600"/>
          </a:xfrm>
          <a:prstGeom prst="rect">
            <a:avLst/>
          </a:prstGeom>
          <a:noFill/>
          <a:ln>
            <a:noFill/>
          </a:ln>
        </p:spPr>
        <p:txBody>
          <a:bodyPr anchorCtr="0" anchor="t" bIns="45675" lIns="45675" spcFirstLastPara="1" rIns="45675" wrap="square" tIns="45675">
            <a:normAutofit/>
          </a:bodyPr>
          <a:lstStyle>
            <a:lvl1pPr indent="-431800" lvl="0" marL="4572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1pPr>
            <a:lvl2pPr indent="-431800" lvl="1" marL="9144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2pPr>
            <a:lvl3pPr indent="-431800" lvl="2" marL="13716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3pPr>
            <a:lvl4pPr indent="-431800" lvl="3" marL="18288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4pPr>
            <a:lvl5pPr indent="-431800" lvl="4" marL="22860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88" name="Google Shape;488;p87"/>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ITLE_AND_VERTICAL_TEXT" type="vertTitleAndTx">
  <p:cSld name="VERTICAL_TITLE_AND_VERTICAL_TEXT">
    <p:bg>
      <p:bgPr>
        <a:solidFill>
          <a:srgbClr val="FFFFFF"/>
        </a:solidFill>
      </p:bgPr>
    </p:bg>
    <p:spTree>
      <p:nvGrpSpPr>
        <p:cNvPr id="489" name="Shape 489"/>
        <p:cNvGrpSpPr/>
        <p:nvPr/>
      </p:nvGrpSpPr>
      <p:grpSpPr>
        <a:xfrm>
          <a:off x="0" y="0"/>
          <a:ext cx="0" cy="0"/>
          <a:chOff x="0" y="0"/>
          <a:chExt cx="0" cy="0"/>
        </a:xfrm>
      </p:grpSpPr>
      <p:sp>
        <p:nvSpPr>
          <p:cNvPr id="490" name="Google Shape;490;p88"/>
          <p:cNvSpPr txBox="1"/>
          <p:nvPr>
            <p:ph type="title"/>
          </p:nvPr>
        </p:nvSpPr>
        <p:spPr>
          <a:xfrm rot="5400000">
            <a:off x="4732350" y="2171687"/>
            <a:ext cx="5851500" cy="2057400"/>
          </a:xfrm>
          <a:prstGeom prst="rect">
            <a:avLst/>
          </a:prstGeom>
          <a:no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4400"/>
              <a:buFont typeface="Calibri"/>
              <a:buNone/>
              <a:defRPr sz="4400">
                <a:solidFill>
                  <a:srgbClr val="000000"/>
                </a:solidFill>
                <a:latin typeface="Calibri"/>
                <a:ea typeface="Calibri"/>
                <a:cs typeface="Calibri"/>
                <a:sym typeface="Calibri"/>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91" name="Google Shape;491;p88"/>
          <p:cNvSpPr txBox="1"/>
          <p:nvPr>
            <p:ph idx="1" type="body"/>
          </p:nvPr>
        </p:nvSpPr>
        <p:spPr>
          <a:xfrm rot="5400000">
            <a:off x="541350" y="190487"/>
            <a:ext cx="5851500" cy="6019800"/>
          </a:xfrm>
          <a:prstGeom prst="rect">
            <a:avLst/>
          </a:prstGeom>
          <a:noFill/>
          <a:ln>
            <a:noFill/>
          </a:ln>
        </p:spPr>
        <p:txBody>
          <a:bodyPr anchorCtr="0" anchor="t" bIns="45675" lIns="45675" spcFirstLastPara="1" rIns="45675" wrap="square" tIns="45675">
            <a:normAutofit/>
          </a:bodyPr>
          <a:lstStyle>
            <a:lvl1pPr indent="-431800" lvl="0" marL="4572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1pPr>
            <a:lvl2pPr indent="-431800" lvl="1" marL="9144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2pPr>
            <a:lvl3pPr indent="-431800" lvl="2" marL="13716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3pPr>
            <a:lvl4pPr indent="-431800" lvl="3" marL="18288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4pPr>
            <a:lvl5pPr indent="-431800" lvl="4" marL="2286000" algn="l">
              <a:lnSpc>
                <a:spcPct val="100000"/>
              </a:lnSpc>
              <a:spcBef>
                <a:spcPts val="300"/>
              </a:spcBef>
              <a:spcAft>
                <a:spcPts val="0"/>
              </a:spcAft>
              <a:buClr>
                <a:srgbClr val="000000"/>
              </a:buClr>
              <a:buSzPts val="3200"/>
              <a:buFont typeface="Arial"/>
              <a:buChar char="»"/>
              <a:defRPr sz="3200">
                <a:solidFill>
                  <a:srgbClr val="000000"/>
                </a:solidFill>
                <a:latin typeface="Calibri"/>
                <a:ea typeface="Calibri"/>
                <a:cs typeface="Calibri"/>
                <a:sym typeface="Calibri"/>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92" name="Google Shape;492;p88"/>
          <p:cNvSpPr txBox="1"/>
          <p:nvPr>
            <p:ph idx="12" type="sldNum"/>
          </p:nvPr>
        </p:nvSpPr>
        <p:spPr>
          <a:xfrm>
            <a:off x="8428216" y="6414767"/>
            <a:ext cx="2586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p:cSld name="SECTION_HEADER 3">
    <p:bg>
      <p:bgPr>
        <a:blipFill>
          <a:blip r:embed="rId2">
            <a:alphaModFix/>
          </a:blip>
          <a:stretch>
            <a:fillRect/>
          </a:stretch>
        </a:blipFill>
      </p:bgPr>
    </p:bg>
    <p:spTree>
      <p:nvGrpSpPr>
        <p:cNvPr id="493" name="Shape 493"/>
        <p:cNvGrpSpPr/>
        <p:nvPr/>
      </p:nvGrpSpPr>
      <p:grpSpPr>
        <a:xfrm>
          <a:off x="0" y="0"/>
          <a:ext cx="0" cy="0"/>
          <a:chOff x="0" y="0"/>
          <a:chExt cx="0" cy="0"/>
        </a:xfrm>
      </p:grpSpPr>
      <p:sp>
        <p:nvSpPr>
          <p:cNvPr id="494" name="Google Shape;494;p89"/>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89"/>
          <p:cNvSpPr txBox="1"/>
          <p:nvPr>
            <p:ph type="title"/>
          </p:nvPr>
        </p:nvSpPr>
        <p:spPr>
          <a:xfrm>
            <a:off x="3222050" y="1768337"/>
            <a:ext cx="5149200" cy="841800"/>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FFFFFF"/>
              </a:buClr>
              <a:buSzPts val="6000"/>
              <a:buFont typeface="Orbitron"/>
              <a:buNone/>
              <a:defRPr sz="60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96" name="Google Shape;496;p89"/>
          <p:cNvSpPr txBox="1"/>
          <p:nvPr>
            <p:ph idx="1" type="body"/>
          </p:nvPr>
        </p:nvSpPr>
        <p:spPr>
          <a:xfrm>
            <a:off x="3242999" y="2736175"/>
            <a:ext cx="2658000" cy="6390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1400"/>
              <a:buFont typeface="Open Sans"/>
              <a:buNone/>
              <a:defRPr sz="1400">
                <a:solidFill>
                  <a:srgbClr val="FFFFFF"/>
                </a:solidFill>
                <a:latin typeface="Open Sans"/>
                <a:ea typeface="Open Sans"/>
                <a:cs typeface="Open Sans"/>
                <a:sym typeface="Open Sans"/>
              </a:defRPr>
            </a:lvl1pPr>
            <a:lvl2pPr indent="-228600" lvl="1" marL="914400" algn="ctr">
              <a:lnSpc>
                <a:spcPct val="100000"/>
              </a:lnSpc>
              <a:spcBef>
                <a:spcPts val="0"/>
              </a:spcBef>
              <a:spcAft>
                <a:spcPts val="0"/>
              </a:spcAft>
              <a:buClr>
                <a:srgbClr val="FFFFFF"/>
              </a:buClr>
              <a:buSzPts val="1400"/>
              <a:buFont typeface="Open Sans"/>
              <a:buNone/>
              <a:defRPr sz="1400">
                <a:solidFill>
                  <a:srgbClr val="FFFFFF"/>
                </a:solidFill>
                <a:latin typeface="Open Sans"/>
                <a:ea typeface="Open Sans"/>
                <a:cs typeface="Open Sans"/>
                <a:sym typeface="Open Sans"/>
              </a:defRPr>
            </a:lvl2pPr>
            <a:lvl3pPr indent="-228600" lvl="2" marL="1371600" algn="ctr">
              <a:lnSpc>
                <a:spcPct val="100000"/>
              </a:lnSpc>
              <a:spcBef>
                <a:spcPts val="0"/>
              </a:spcBef>
              <a:spcAft>
                <a:spcPts val="0"/>
              </a:spcAft>
              <a:buClr>
                <a:srgbClr val="FFFFFF"/>
              </a:buClr>
              <a:buSzPts val="1400"/>
              <a:buFont typeface="Open Sans"/>
              <a:buNone/>
              <a:defRPr sz="1400">
                <a:solidFill>
                  <a:srgbClr val="FFFFFF"/>
                </a:solidFill>
                <a:latin typeface="Open Sans"/>
                <a:ea typeface="Open Sans"/>
                <a:cs typeface="Open Sans"/>
                <a:sym typeface="Open Sans"/>
              </a:defRPr>
            </a:lvl3pPr>
            <a:lvl4pPr indent="-228600" lvl="3" marL="1828800" algn="ctr">
              <a:lnSpc>
                <a:spcPct val="100000"/>
              </a:lnSpc>
              <a:spcBef>
                <a:spcPts val="0"/>
              </a:spcBef>
              <a:spcAft>
                <a:spcPts val="0"/>
              </a:spcAft>
              <a:buClr>
                <a:srgbClr val="FFFFFF"/>
              </a:buClr>
              <a:buSzPts val="1400"/>
              <a:buFont typeface="Open Sans"/>
              <a:buNone/>
              <a:defRPr sz="1400">
                <a:solidFill>
                  <a:srgbClr val="FFFFFF"/>
                </a:solidFill>
                <a:latin typeface="Open Sans"/>
                <a:ea typeface="Open Sans"/>
                <a:cs typeface="Open Sans"/>
                <a:sym typeface="Open Sans"/>
              </a:defRPr>
            </a:lvl4pPr>
            <a:lvl5pPr indent="-228600" lvl="4" marL="2286000" algn="ctr">
              <a:lnSpc>
                <a:spcPct val="100000"/>
              </a:lnSpc>
              <a:spcBef>
                <a:spcPts val="0"/>
              </a:spcBef>
              <a:spcAft>
                <a:spcPts val="0"/>
              </a:spcAft>
              <a:buClr>
                <a:srgbClr val="FFFFFF"/>
              </a:buClr>
              <a:buSzPts val="1400"/>
              <a:buFont typeface="Open Sans"/>
              <a:buNone/>
              <a:defRPr sz="1400">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97" name="Google Shape;497;p89"/>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3">
    <p:bg>
      <p:bgPr>
        <a:blipFill>
          <a:blip r:embed="rId2">
            <a:alphaModFix/>
          </a:blip>
          <a:stretch>
            <a:fillRect/>
          </a:stretch>
        </a:blipFill>
      </p:bgPr>
    </p:bg>
    <p:spTree>
      <p:nvGrpSpPr>
        <p:cNvPr id="498" name="Shape 498"/>
        <p:cNvGrpSpPr/>
        <p:nvPr/>
      </p:nvGrpSpPr>
      <p:grpSpPr>
        <a:xfrm>
          <a:off x="0" y="0"/>
          <a:ext cx="0" cy="0"/>
          <a:chOff x="0" y="0"/>
          <a:chExt cx="0" cy="0"/>
        </a:xfrm>
      </p:grpSpPr>
      <p:sp>
        <p:nvSpPr>
          <p:cNvPr id="499" name="Google Shape;499;p90"/>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90"/>
          <p:cNvSpPr txBox="1"/>
          <p:nvPr>
            <p:ph type="title"/>
          </p:nvPr>
        </p:nvSpPr>
        <p:spPr>
          <a:xfrm rot="-5400000">
            <a:off x="-1079875" y="2328125"/>
            <a:ext cx="40644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01" name="Google Shape;501;p90"/>
          <p:cNvSpPr txBox="1"/>
          <p:nvPr>
            <p:ph idx="1" type="body"/>
          </p:nvPr>
        </p:nvSpPr>
        <p:spPr>
          <a:xfrm>
            <a:off x="1828675" y="676349"/>
            <a:ext cx="6602100" cy="3790800"/>
          </a:xfrm>
          <a:prstGeom prst="rect">
            <a:avLst/>
          </a:prstGeom>
          <a:noFill/>
          <a:ln>
            <a:noFill/>
          </a:ln>
        </p:spPr>
        <p:txBody>
          <a:bodyPr anchorCtr="0" anchor="t" bIns="91400" lIns="91400" spcFirstLastPara="1" rIns="91400" wrap="square" tIns="91400">
            <a:normAutofit/>
          </a:bodyPr>
          <a:lstStyle>
            <a:lvl1pPr indent="-298450" lvl="0" marL="457200" algn="l">
              <a:lnSpc>
                <a:spcPct val="100000"/>
              </a:lnSpc>
              <a:spcBef>
                <a:spcPts val="0"/>
              </a:spcBef>
              <a:spcAft>
                <a:spcPts val="0"/>
              </a:spcAft>
              <a:buClr>
                <a:srgbClr val="434343"/>
              </a:buClr>
              <a:buSzPts val="1100"/>
              <a:buChar char="●"/>
              <a:defRPr sz="1100">
                <a:solidFill>
                  <a:srgbClr val="FFFFFF"/>
                </a:solidFill>
                <a:latin typeface="Open Sans"/>
                <a:ea typeface="Open Sans"/>
                <a:cs typeface="Open Sans"/>
                <a:sym typeface="Open Sans"/>
              </a:defRPr>
            </a:lvl1pPr>
            <a:lvl2pPr indent="-298450" lvl="1" marL="914400" algn="l">
              <a:lnSpc>
                <a:spcPct val="100000"/>
              </a:lnSpc>
              <a:spcBef>
                <a:spcPts val="0"/>
              </a:spcBef>
              <a:spcAft>
                <a:spcPts val="0"/>
              </a:spcAft>
              <a:buClr>
                <a:srgbClr val="434343"/>
              </a:buClr>
              <a:buSzPts val="1100"/>
              <a:buChar char="○"/>
              <a:defRPr sz="1100">
                <a:solidFill>
                  <a:srgbClr val="FFFFFF"/>
                </a:solidFill>
                <a:latin typeface="Open Sans"/>
                <a:ea typeface="Open Sans"/>
                <a:cs typeface="Open Sans"/>
                <a:sym typeface="Open Sans"/>
              </a:defRPr>
            </a:lvl2pPr>
            <a:lvl3pPr indent="-298450" lvl="2" marL="1371600" algn="l">
              <a:lnSpc>
                <a:spcPct val="100000"/>
              </a:lnSpc>
              <a:spcBef>
                <a:spcPts val="0"/>
              </a:spcBef>
              <a:spcAft>
                <a:spcPts val="0"/>
              </a:spcAft>
              <a:buClr>
                <a:srgbClr val="434343"/>
              </a:buClr>
              <a:buSzPts val="1100"/>
              <a:buChar char="■"/>
              <a:defRPr sz="1100">
                <a:solidFill>
                  <a:srgbClr val="FFFFFF"/>
                </a:solidFill>
                <a:latin typeface="Open Sans"/>
                <a:ea typeface="Open Sans"/>
                <a:cs typeface="Open Sans"/>
                <a:sym typeface="Open Sans"/>
              </a:defRPr>
            </a:lvl3pPr>
            <a:lvl4pPr indent="-298450" lvl="3" marL="1828800" algn="l">
              <a:lnSpc>
                <a:spcPct val="100000"/>
              </a:lnSpc>
              <a:spcBef>
                <a:spcPts val="0"/>
              </a:spcBef>
              <a:spcAft>
                <a:spcPts val="0"/>
              </a:spcAft>
              <a:buClr>
                <a:srgbClr val="434343"/>
              </a:buClr>
              <a:buSzPts val="1100"/>
              <a:buChar char="●"/>
              <a:defRPr sz="1100">
                <a:solidFill>
                  <a:srgbClr val="FFFFFF"/>
                </a:solidFill>
                <a:latin typeface="Open Sans"/>
                <a:ea typeface="Open Sans"/>
                <a:cs typeface="Open Sans"/>
                <a:sym typeface="Open Sans"/>
              </a:defRPr>
            </a:lvl4pPr>
            <a:lvl5pPr indent="-298450" lvl="4" marL="2286000" algn="l">
              <a:lnSpc>
                <a:spcPct val="100000"/>
              </a:lnSpc>
              <a:spcBef>
                <a:spcPts val="0"/>
              </a:spcBef>
              <a:spcAft>
                <a:spcPts val="0"/>
              </a:spcAft>
              <a:buClr>
                <a:srgbClr val="434343"/>
              </a:buClr>
              <a:buSzPts val="1100"/>
              <a:buChar char="○"/>
              <a:defRPr sz="1100">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02" name="Google Shape;502;p90"/>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p:cSld name="TITLE_AND_TWO_COLUMNS 2">
    <p:bg>
      <p:bgPr>
        <a:blipFill>
          <a:blip r:embed="rId2">
            <a:alphaModFix/>
          </a:blip>
          <a:stretch>
            <a:fillRect/>
          </a:stretch>
        </a:blipFill>
      </p:bgPr>
    </p:bg>
    <p:spTree>
      <p:nvGrpSpPr>
        <p:cNvPr id="503" name="Shape 503"/>
        <p:cNvGrpSpPr/>
        <p:nvPr/>
      </p:nvGrpSpPr>
      <p:grpSpPr>
        <a:xfrm>
          <a:off x="0" y="0"/>
          <a:ext cx="0" cy="0"/>
          <a:chOff x="0" y="0"/>
          <a:chExt cx="0" cy="0"/>
        </a:xfrm>
      </p:grpSpPr>
      <p:sp>
        <p:nvSpPr>
          <p:cNvPr id="504" name="Google Shape;504;p91"/>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91"/>
          <p:cNvSpPr txBox="1"/>
          <p:nvPr>
            <p:ph type="title"/>
          </p:nvPr>
        </p:nvSpPr>
        <p:spPr>
          <a:xfrm rot="-5400000">
            <a:off x="-1078675" y="2329326"/>
            <a:ext cx="40620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06" name="Google Shape;506;p91"/>
          <p:cNvSpPr txBox="1"/>
          <p:nvPr>
            <p:ph idx="1" type="body"/>
          </p:nvPr>
        </p:nvSpPr>
        <p:spPr>
          <a:xfrm>
            <a:off x="2056487" y="1240599"/>
            <a:ext cx="2350800" cy="2396700"/>
          </a:xfrm>
          <a:prstGeom prst="rect">
            <a:avLst/>
          </a:prstGeom>
          <a:noFill/>
          <a:ln>
            <a:noFill/>
          </a:ln>
        </p:spPr>
        <p:txBody>
          <a:bodyPr anchorCtr="0" anchor="t" bIns="91400" lIns="91400" spcFirstLastPara="1" rIns="91400" wrap="square" tIns="91400">
            <a:normAutofit/>
          </a:bodyPr>
          <a:lstStyle>
            <a:lvl1pPr indent="-317500" lvl="0" marL="457200" algn="l">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1pPr>
            <a:lvl2pPr indent="-317500" lvl="1" marL="914400" algn="l">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2pPr>
            <a:lvl3pPr indent="-317500" lvl="2" marL="1371600" algn="l">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3pPr>
            <a:lvl4pPr indent="-317500" lvl="3" marL="1828800" algn="l">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4pPr>
            <a:lvl5pPr indent="-317500" lvl="4" marL="2286000" algn="l">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07" name="Google Shape;507;p91"/>
          <p:cNvSpPr txBox="1"/>
          <p:nvPr>
            <p:ph idx="2" type="body"/>
          </p:nvPr>
        </p:nvSpPr>
        <p:spPr>
          <a:xfrm>
            <a:off x="5903137" y="1240666"/>
            <a:ext cx="2350800" cy="23967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08" name="Google Shape;508;p91"/>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p:cSld name="TITLE_ONLY 3">
    <p:bg>
      <p:bgPr>
        <a:blipFill>
          <a:blip r:embed="rId2">
            <a:alphaModFix/>
          </a:blip>
          <a:stretch>
            <a:fillRect/>
          </a:stretch>
        </a:blipFill>
      </p:bgPr>
    </p:bg>
    <p:spTree>
      <p:nvGrpSpPr>
        <p:cNvPr id="509" name="Shape 509"/>
        <p:cNvGrpSpPr/>
        <p:nvPr/>
      </p:nvGrpSpPr>
      <p:grpSpPr>
        <a:xfrm>
          <a:off x="0" y="0"/>
          <a:ext cx="0" cy="0"/>
          <a:chOff x="0" y="0"/>
          <a:chExt cx="0" cy="0"/>
        </a:xfrm>
      </p:grpSpPr>
      <p:sp>
        <p:nvSpPr>
          <p:cNvPr id="510" name="Google Shape;510;p92"/>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92"/>
          <p:cNvSpPr txBox="1"/>
          <p:nvPr>
            <p:ph type="title"/>
          </p:nvPr>
        </p:nvSpPr>
        <p:spPr>
          <a:xfrm rot="-5400000">
            <a:off x="-989125" y="2243600"/>
            <a:ext cx="4058100" cy="6534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12" name="Google Shape;512;p92"/>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2">
    <p:bg>
      <p:bgPr>
        <a:blipFill>
          <a:blip r:embed="rId2">
            <a:alphaModFix/>
          </a:blip>
          <a:stretch>
            <a:fillRect/>
          </a:stretch>
        </a:blipFill>
      </p:bgPr>
    </p:bg>
    <p:spTree>
      <p:nvGrpSpPr>
        <p:cNvPr id="513" name="Shape 513"/>
        <p:cNvGrpSpPr/>
        <p:nvPr/>
      </p:nvGrpSpPr>
      <p:grpSpPr>
        <a:xfrm>
          <a:off x="0" y="0"/>
          <a:ext cx="0" cy="0"/>
          <a:chOff x="0" y="0"/>
          <a:chExt cx="0" cy="0"/>
        </a:xfrm>
      </p:grpSpPr>
      <p:sp>
        <p:nvSpPr>
          <p:cNvPr id="514" name="Google Shape;514;p93"/>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93"/>
          <p:cNvSpPr txBox="1"/>
          <p:nvPr>
            <p:ph idx="1" type="body"/>
          </p:nvPr>
        </p:nvSpPr>
        <p:spPr>
          <a:xfrm>
            <a:off x="3041025" y="3575175"/>
            <a:ext cx="3858900" cy="927600"/>
          </a:xfrm>
          <a:prstGeom prst="rect">
            <a:avLst/>
          </a:prstGeom>
          <a:noFill/>
          <a:ln>
            <a:noFill/>
          </a:ln>
        </p:spPr>
        <p:txBody>
          <a:bodyPr anchorCtr="0" anchor="t" bIns="91400" lIns="91400" spcFirstLastPara="1" rIns="91400" wrap="square" tIns="91400">
            <a:normAutofit/>
          </a:bodyPr>
          <a:lstStyle>
            <a:lvl1pPr indent="-317500" lvl="0" marL="4572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1pPr>
            <a:lvl2pPr indent="-317500" lvl="1" marL="9144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2pPr>
            <a:lvl3pPr indent="-317500" lvl="2" marL="13716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3pPr>
            <a:lvl4pPr indent="-317500" lvl="3" marL="18288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4pPr>
            <a:lvl5pPr indent="-317500" lvl="4" marL="22860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16" name="Google Shape;516;p93"/>
          <p:cNvSpPr txBox="1"/>
          <p:nvPr>
            <p:ph type="title"/>
          </p:nvPr>
        </p:nvSpPr>
        <p:spPr>
          <a:xfrm rot="-5400000">
            <a:off x="-989125" y="2243600"/>
            <a:ext cx="4058100" cy="6534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17" name="Google Shape;517;p93"/>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2">
    <p:bg>
      <p:bgPr>
        <a:blipFill>
          <a:blip r:embed="rId2">
            <a:alphaModFix/>
          </a:blip>
          <a:stretch>
            <a:fillRect/>
          </a:stretch>
        </a:blipFill>
      </p:bgPr>
    </p:bg>
    <p:spTree>
      <p:nvGrpSpPr>
        <p:cNvPr id="518" name="Shape 518"/>
        <p:cNvGrpSpPr/>
        <p:nvPr/>
      </p:nvGrpSpPr>
      <p:grpSpPr>
        <a:xfrm>
          <a:off x="0" y="0"/>
          <a:ext cx="0" cy="0"/>
          <a:chOff x="0" y="0"/>
          <a:chExt cx="0" cy="0"/>
        </a:xfrm>
      </p:grpSpPr>
      <p:sp>
        <p:nvSpPr>
          <p:cNvPr id="519" name="Google Shape;519;p94"/>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94"/>
          <p:cNvSpPr txBox="1"/>
          <p:nvPr>
            <p:ph type="title"/>
          </p:nvPr>
        </p:nvSpPr>
        <p:spPr>
          <a:xfrm>
            <a:off x="713225" y="539500"/>
            <a:ext cx="6144900" cy="4059900"/>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FFFFFF"/>
              </a:buClr>
              <a:buSzPts val="4800"/>
              <a:buFont typeface="Orbitron"/>
              <a:buNone/>
              <a:defRPr sz="4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21" name="Google Shape;521;p94"/>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2">
    <p:bg>
      <p:bgPr>
        <a:blipFill>
          <a:blip r:embed="rId2">
            <a:alphaModFix/>
          </a:blip>
          <a:stretch>
            <a:fillRect/>
          </a:stretch>
        </a:blipFill>
      </p:bgPr>
    </p:bg>
    <p:spTree>
      <p:nvGrpSpPr>
        <p:cNvPr id="522" name="Shape 522"/>
        <p:cNvGrpSpPr/>
        <p:nvPr/>
      </p:nvGrpSpPr>
      <p:grpSpPr>
        <a:xfrm>
          <a:off x="0" y="0"/>
          <a:ext cx="0" cy="0"/>
          <a:chOff x="0" y="0"/>
          <a:chExt cx="0" cy="0"/>
        </a:xfrm>
      </p:grpSpPr>
      <p:sp>
        <p:nvSpPr>
          <p:cNvPr id="523" name="Google Shape;523;p95"/>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95"/>
          <p:cNvSpPr txBox="1"/>
          <p:nvPr>
            <p:ph type="title"/>
          </p:nvPr>
        </p:nvSpPr>
        <p:spPr>
          <a:xfrm>
            <a:off x="713225" y="1242700"/>
            <a:ext cx="3597600" cy="14823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4200"/>
              <a:buFont typeface="Orbitron"/>
              <a:buNone/>
              <a:defRPr sz="42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25" name="Google Shape;525;p95"/>
          <p:cNvSpPr txBox="1"/>
          <p:nvPr>
            <p:ph idx="1" type="body"/>
          </p:nvPr>
        </p:nvSpPr>
        <p:spPr>
          <a:xfrm>
            <a:off x="713225" y="2812600"/>
            <a:ext cx="3597600" cy="12351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FFFFFF"/>
              </a:buClr>
              <a:buSzPts val="2100"/>
              <a:buFont typeface="Open Sans"/>
              <a:buNone/>
              <a:defRPr sz="2100">
                <a:solidFill>
                  <a:srgbClr val="FFFFFF"/>
                </a:solidFill>
                <a:latin typeface="Open Sans"/>
                <a:ea typeface="Open Sans"/>
                <a:cs typeface="Open Sans"/>
                <a:sym typeface="Open Sans"/>
              </a:defRPr>
            </a:lvl1pPr>
            <a:lvl2pPr indent="-228600" lvl="1" marL="914400" algn="ctr">
              <a:lnSpc>
                <a:spcPct val="100000"/>
              </a:lnSpc>
              <a:spcBef>
                <a:spcPts val="0"/>
              </a:spcBef>
              <a:spcAft>
                <a:spcPts val="0"/>
              </a:spcAft>
              <a:buClr>
                <a:srgbClr val="FFFFFF"/>
              </a:buClr>
              <a:buSzPts val="2100"/>
              <a:buFont typeface="Open Sans"/>
              <a:buNone/>
              <a:defRPr sz="2100">
                <a:solidFill>
                  <a:srgbClr val="FFFFFF"/>
                </a:solidFill>
                <a:latin typeface="Open Sans"/>
                <a:ea typeface="Open Sans"/>
                <a:cs typeface="Open Sans"/>
                <a:sym typeface="Open Sans"/>
              </a:defRPr>
            </a:lvl2pPr>
            <a:lvl3pPr indent="-228600" lvl="2" marL="1371600" algn="ctr">
              <a:lnSpc>
                <a:spcPct val="100000"/>
              </a:lnSpc>
              <a:spcBef>
                <a:spcPts val="0"/>
              </a:spcBef>
              <a:spcAft>
                <a:spcPts val="0"/>
              </a:spcAft>
              <a:buClr>
                <a:srgbClr val="FFFFFF"/>
              </a:buClr>
              <a:buSzPts val="2100"/>
              <a:buFont typeface="Open Sans"/>
              <a:buNone/>
              <a:defRPr sz="2100">
                <a:solidFill>
                  <a:srgbClr val="FFFFFF"/>
                </a:solidFill>
                <a:latin typeface="Open Sans"/>
                <a:ea typeface="Open Sans"/>
                <a:cs typeface="Open Sans"/>
                <a:sym typeface="Open Sans"/>
              </a:defRPr>
            </a:lvl3pPr>
            <a:lvl4pPr indent="-228600" lvl="3" marL="1828800" algn="ctr">
              <a:lnSpc>
                <a:spcPct val="100000"/>
              </a:lnSpc>
              <a:spcBef>
                <a:spcPts val="0"/>
              </a:spcBef>
              <a:spcAft>
                <a:spcPts val="0"/>
              </a:spcAft>
              <a:buClr>
                <a:srgbClr val="FFFFFF"/>
              </a:buClr>
              <a:buSzPts val="2100"/>
              <a:buFont typeface="Open Sans"/>
              <a:buNone/>
              <a:defRPr sz="2100">
                <a:solidFill>
                  <a:srgbClr val="FFFFFF"/>
                </a:solidFill>
                <a:latin typeface="Open Sans"/>
                <a:ea typeface="Open Sans"/>
                <a:cs typeface="Open Sans"/>
                <a:sym typeface="Open Sans"/>
              </a:defRPr>
            </a:lvl4pPr>
            <a:lvl5pPr indent="-228600" lvl="4" marL="2286000" algn="ctr">
              <a:lnSpc>
                <a:spcPct val="100000"/>
              </a:lnSpc>
              <a:spcBef>
                <a:spcPts val="0"/>
              </a:spcBef>
              <a:spcAft>
                <a:spcPts val="0"/>
              </a:spcAft>
              <a:buClr>
                <a:srgbClr val="FFFFFF"/>
              </a:buClr>
              <a:buSzPts val="2100"/>
              <a:buFont typeface="Open Sans"/>
              <a:buNone/>
              <a:defRPr sz="2100">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26" name="Google Shape;526;p95"/>
          <p:cNvSpPr txBox="1"/>
          <p:nvPr>
            <p:ph idx="2" type="body"/>
          </p:nvPr>
        </p:nvSpPr>
        <p:spPr>
          <a:xfrm>
            <a:off x="4939500" y="724074"/>
            <a:ext cx="3491400" cy="3695100"/>
          </a:xfrm>
          <a:prstGeom prst="rect">
            <a:avLst/>
          </a:prstGeom>
          <a:noFill/>
          <a:ln>
            <a:noFill/>
          </a:ln>
        </p:spPr>
        <p:txBody>
          <a:bodyPr anchorCtr="0" anchor="ctr"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27" name="Google Shape;527;p95"/>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2">
    <p:bg>
      <p:bgPr>
        <a:blipFill>
          <a:blip r:embed="rId2">
            <a:alphaModFix/>
          </a:blip>
          <a:stretch>
            <a:fillRect/>
          </a:stretch>
        </a:blipFill>
      </p:bgPr>
    </p:bg>
    <p:spTree>
      <p:nvGrpSpPr>
        <p:cNvPr id="528" name="Shape 528"/>
        <p:cNvGrpSpPr/>
        <p:nvPr/>
      </p:nvGrpSpPr>
      <p:grpSpPr>
        <a:xfrm>
          <a:off x="0" y="0"/>
          <a:ext cx="0" cy="0"/>
          <a:chOff x="0" y="0"/>
          <a:chExt cx="0" cy="0"/>
        </a:xfrm>
      </p:grpSpPr>
      <p:sp>
        <p:nvSpPr>
          <p:cNvPr id="529" name="Google Shape;529;p96"/>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96"/>
          <p:cNvSpPr txBox="1"/>
          <p:nvPr>
            <p:ph idx="1" type="body"/>
          </p:nvPr>
        </p:nvSpPr>
        <p:spPr>
          <a:xfrm>
            <a:off x="713225" y="3994325"/>
            <a:ext cx="5998800" cy="605100"/>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rgbClr val="FFFFFF"/>
              </a:buClr>
              <a:buSzPts val="1400"/>
              <a:buFont typeface="Open Sans"/>
              <a:buNone/>
              <a:defRPr sz="1400">
                <a:solidFill>
                  <a:srgbClr val="FFFFFF"/>
                </a:solidFill>
                <a:latin typeface="Open Sans"/>
                <a:ea typeface="Open Sans"/>
                <a:cs typeface="Open Sans"/>
                <a:sym typeface="Open Sans"/>
              </a:defRPr>
            </a:lvl1pPr>
          </a:lstStyle>
          <a:p/>
        </p:txBody>
      </p:sp>
      <p:sp>
        <p:nvSpPr>
          <p:cNvPr id="531" name="Google Shape;531;p96"/>
          <p:cNvSpPr txBox="1"/>
          <p:nvPr>
            <p:ph idx="12" type="sldNum"/>
          </p:nvPr>
        </p:nvSpPr>
        <p:spPr>
          <a:xfrm>
            <a:off x="8472458" y="4669900"/>
            <a:ext cx="393300" cy="400200"/>
          </a:xfrm>
          <a:prstGeom prst="rect">
            <a:avLst/>
          </a:prstGeom>
          <a:noFill/>
          <a:ln>
            <a:noFill/>
          </a:ln>
        </p:spPr>
        <p:txBody>
          <a:bodyPr anchorCtr="0" anchor="ctr" bIns="91400" lIns="91400" spcFirstLastPara="1" rIns="91400" wrap="square" tIns="91400">
            <a:spAutoFit/>
          </a:bodyPr>
          <a:lstStyle>
            <a:lvl1pPr indent="0" lvl="0"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2">
    <p:bg>
      <p:bgPr>
        <a:blipFill>
          <a:blip r:embed="rId2">
            <a:alphaModFix/>
          </a:blip>
          <a:stretch>
            <a:fillRect/>
          </a:stretch>
        </a:blipFill>
      </p:bgPr>
    </p:bg>
    <p:spTree>
      <p:nvGrpSpPr>
        <p:cNvPr id="532" name="Shape 532"/>
        <p:cNvGrpSpPr/>
        <p:nvPr/>
      </p:nvGrpSpPr>
      <p:grpSpPr>
        <a:xfrm>
          <a:off x="0" y="0"/>
          <a:ext cx="0" cy="0"/>
          <a:chOff x="0" y="0"/>
          <a:chExt cx="0" cy="0"/>
        </a:xfrm>
      </p:grpSpPr>
      <p:sp>
        <p:nvSpPr>
          <p:cNvPr id="533" name="Google Shape;533;p97"/>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97"/>
          <p:cNvSpPr txBox="1"/>
          <p:nvPr>
            <p:ph hasCustomPrompt="1" type="title"/>
          </p:nvPr>
        </p:nvSpPr>
        <p:spPr>
          <a:xfrm>
            <a:off x="713250" y="2767313"/>
            <a:ext cx="7717500" cy="9828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FFFFFF"/>
              </a:buClr>
              <a:buSzPts val="6000"/>
              <a:buFont typeface="Orbitron"/>
              <a:buNone/>
              <a:defRPr sz="60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r>
              <a:t>xx%</a:t>
            </a:r>
          </a:p>
        </p:txBody>
      </p:sp>
      <p:sp>
        <p:nvSpPr>
          <p:cNvPr id="535" name="Google Shape;535;p97"/>
          <p:cNvSpPr txBox="1"/>
          <p:nvPr>
            <p:ph idx="1" type="body"/>
          </p:nvPr>
        </p:nvSpPr>
        <p:spPr>
          <a:xfrm>
            <a:off x="713250" y="3750112"/>
            <a:ext cx="7717500" cy="494700"/>
          </a:xfrm>
          <a:prstGeom prst="rect">
            <a:avLst/>
          </a:prstGeom>
          <a:noFill/>
          <a:ln>
            <a:noFill/>
          </a:ln>
        </p:spPr>
        <p:txBody>
          <a:bodyPr anchorCtr="0" anchor="t" bIns="91400" lIns="91400" spcFirstLastPara="1" rIns="91400" wrap="square" tIns="91400">
            <a:normAutofit/>
          </a:bodyPr>
          <a:lstStyle>
            <a:lvl1pPr indent="-342900" lvl="0" marL="457200" algn="ctr">
              <a:lnSpc>
                <a:spcPct val="100000"/>
              </a:lnSpc>
              <a:spcBef>
                <a:spcPts val="0"/>
              </a:spcBef>
              <a:spcAft>
                <a:spcPts val="0"/>
              </a:spcAft>
              <a:buClr>
                <a:srgbClr val="FFFFFF"/>
              </a:buClr>
              <a:buSzPts val="1800"/>
              <a:buChar char="●"/>
              <a:defRPr b="1">
                <a:solidFill>
                  <a:srgbClr val="FFFFFF"/>
                </a:solidFill>
                <a:latin typeface="Orbitron"/>
                <a:ea typeface="Orbitron"/>
                <a:cs typeface="Orbitron"/>
                <a:sym typeface="Orbitron"/>
              </a:defRPr>
            </a:lvl1pPr>
            <a:lvl2pPr indent="-342900" lvl="1" marL="914400" algn="ctr">
              <a:lnSpc>
                <a:spcPct val="100000"/>
              </a:lnSpc>
              <a:spcBef>
                <a:spcPts val="0"/>
              </a:spcBef>
              <a:spcAft>
                <a:spcPts val="0"/>
              </a:spcAft>
              <a:buClr>
                <a:srgbClr val="FFFFFF"/>
              </a:buClr>
              <a:buSzPts val="1800"/>
              <a:buChar char="○"/>
              <a:defRPr b="1">
                <a:solidFill>
                  <a:srgbClr val="FFFFFF"/>
                </a:solidFill>
                <a:latin typeface="Orbitron"/>
                <a:ea typeface="Orbitron"/>
                <a:cs typeface="Orbitron"/>
                <a:sym typeface="Orbitron"/>
              </a:defRPr>
            </a:lvl2pPr>
            <a:lvl3pPr indent="-342900" lvl="2" marL="1371600" algn="ctr">
              <a:lnSpc>
                <a:spcPct val="100000"/>
              </a:lnSpc>
              <a:spcBef>
                <a:spcPts val="0"/>
              </a:spcBef>
              <a:spcAft>
                <a:spcPts val="0"/>
              </a:spcAft>
              <a:buClr>
                <a:srgbClr val="FFFFFF"/>
              </a:buClr>
              <a:buSzPts val="1800"/>
              <a:buChar char="■"/>
              <a:defRPr b="1">
                <a:solidFill>
                  <a:srgbClr val="FFFFFF"/>
                </a:solidFill>
                <a:latin typeface="Orbitron"/>
                <a:ea typeface="Orbitron"/>
                <a:cs typeface="Orbitron"/>
                <a:sym typeface="Orbitron"/>
              </a:defRPr>
            </a:lvl3pPr>
            <a:lvl4pPr indent="-342900" lvl="3" marL="1828800" algn="ctr">
              <a:lnSpc>
                <a:spcPct val="100000"/>
              </a:lnSpc>
              <a:spcBef>
                <a:spcPts val="0"/>
              </a:spcBef>
              <a:spcAft>
                <a:spcPts val="0"/>
              </a:spcAft>
              <a:buClr>
                <a:srgbClr val="FFFFFF"/>
              </a:buClr>
              <a:buSzPts val="1800"/>
              <a:buChar char="●"/>
              <a:defRPr b="1">
                <a:solidFill>
                  <a:srgbClr val="FFFFFF"/>
                </a:solidFill>
                <a:latin typeface="Orbitron"/>
                <a:ea typeface="Orbitron"/>
                <a:cs typeface="Orbitron"/>
                <a:sym typeface="Orbitron"/>
              </a:defRPr>
            </a:lvl4pPr>
            <a:lvl5pPr indent="-342900" lvl="4" marL="2286000" algn="ctr">
              <a:lnSpc>
                <a:spcPct val="100000"/>
              </a:lnSpc>
              <a:spcBef>
                <a:spcPts val="0"/>
              </a:spcBef>
              <a:spcAft>
                <a:spcPts val="0"/>
              </a:spcAft>
              <a:buClr>
                <a:srgbClr val="FFFFFF"/>
              </a:buClr>
              <a:buSzPts val="1800"/>
              <a:buChar char="○"/>
              <a:defRPr b="1">
                <a:solidFill>
                  <a:srgbClr val="FFFFFF"/>
                </a:solidFill>
                <a:latin typeface="Orbitron"/>
                <a:ea typeface="Orbitron"/>
                <a:cs typeface="Orbitron"/>
                <a:sym typeface="Orbitron"/>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36" name="Google Shape;536;p97"/>
          <p:cNvSpPr txBox="1"/>
          <p:nvPr>
            <p:ph idx="12" type="sldNum"/>
          </p:nvPr>
        </p:nvSpPr>
        <p:spPr>
          <a:xfrm>
            <a:off x="8472458" y="4669900"/>
            <a:ext cx="393300" cy="400200"/>
          </a:xfrm>
          <a:prstGeom prst="rect">
            <a:avLst/>
          </a:prstGeom>
          <a:noFill/>
          <a:ln>
            <a:noFill/>
          </a:ln>
        </p:spPr>
        <p:txBody>
          <a:bodyPr anchorCtr="0" anchor="ctr" bIns="91400" lIns="91400" spcFirstLastPara="1" rIns="91400" wrap="square" tIns="91400">
            <a:spAutoFit/>
          </a:bodyPr>
          <a:lstStyle>
            <a:lvl1pPr indent="0" lvl="0"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3">
    <p:bg>
      <p:bgPr>
        <a:blipFill>
          <a:blip r:embed="rId2">
            <a:alphaModFix/>
          </a:blip>
          <a:stretch>
            <a:fillRect/>
          </a:stretch>
        </a:blipFill>
      </p:bgPr>
    </p:bg>
    <p:spTree>
      <p:nvGrpSpPr>
        <p:cNvPr id="537" name="Shape 537"/>
        <p:cNvGrpSpPr/>
        <p:nvPr/>
      </p:nvGrpSpPr>
      <p:grpSpPr>
        <a:xfrm>
          <a:off x="0" y="0"/>
          <a:ext cx="0" cy="0"/>
          <a:chOff x="0" y="0"/>
          <a:chExt cx="0" cy="0"/>
        </a:xfrm>
      </p:grpSpPr>
      <p:sp>
        <p:nvSpPr>
          <p:cNvPr id="538" name="Google Shape;538;p98"/>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98"/>
          <p:cNvSpPr/>
          <p:nvPr/>
        </p:nvSpPr>
        <p:spPr>
          <a:xfrm>
            <a:off x="-100" y="-9501"/>
            <a:ext cx="9144000" cy="5143500"/>
          </a:xfrm>
          <a:prstGeom prst="rect">
            <a:avLst/>
          </a:prstGeom>
          <a:solidFill>
            <a:srgbClr val="EEEEEE"/>
          </a:soli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98"/>
          <p:cNvSpPr txBox="1"/>
          <p:nvPr>
            <p:ph idx="12" type="sldNum"/>
          </p:nvPr>
        </p:nvSpPr>
        <p:spPr>
          <a:xfrm>
            <a:off x="8472458" y="4669900"/>
            <a:ext cx="393300" cy="400200"/>
          </a:xfrm>
          <a:prstGeom prst="rect">
            <a:avLst/>
          </a:prstGeom>
          <a:noFill/>
          <a:ln>
            <a:noFill/>
          </a:ln>
        </p:spPr>
        <p:txBody>
          <a:bodyPr anchorCtr="0" anchor="ctr" bIns="91400" lIns="91400" spcFirstLastPara="1" rIns="91400" wrap="square" tIns="91400">
            <a:spAutoFit/>
          </a:bodyPr>
          <a:lstStyle>
            <a:lvl1pPr indent="0" lvl="0"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
  <p:cSld name="BLANK_1">
    <p:bg>
      <p:bgPr>
        <a:blipFill>
          <a:blip r:embed="rId2">
            <a:alphaModFix/>
          </a:blip>
          <a:stretch>
            <a:fillRect/>
          </a:stretch>
        </a:blipFill>
      </p:bgPr>
    </p:bg>
    <p:spTree>
      <p:nvGrpSpPr>
        <p:cNvPr id="541" name="Shape 541"/>
        <p:cNvGrpSpPr/>
        <p:nvPr/>
      </p:nvGrpSpPr>
      <p:grpSpPr>
        <a:xfrm>
          <a:off x="0" y="0"/>
          <a:ext cx="0" cy="0"/>
          <a:chOff x="0" y="0"/>
          <a:chExt cx="0" cy="0"/>
        </a:xfrm>
      </p:grpSpPr>
      <p:sp>
        <p:nvSpPr>
          <p:cNvPr id="542" name="Google Shape;542;p99"/>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99"/>
          <p:cNvSpPr txBox="1"/>
          <p:nvPr>
            <p:ph idx="12" type="sldNum"/>
          </p:nvPr>
        </p:nvSpPr>
        <p:spPr>
          <a:xfrm>
            <a:off x="8472458" y="4669900"/>
            <a:ext cx="393300" cy="400200"/>
          </a:xfrm>
          <a:prstGeom prst="rect">
            <a:avLst/>
          </a:prstGeom>
          <a:noFill/>
          <a:ln>
            <a:noFill/>
          </a:ln>
        </p:spPr>
        <p:txBody>
          <a:bodyPr anchorCtr="0" anchor="ctr" bIns="91400" lIns="91400" spcFirstLastPara="1" rIns="91400" wrap="square" tIns="91400">
            <a:spAutoFit/>
          </a:bodyPr>
          <a:lstStyle>
            <a:lvl1pPr indent="0" lvl="0"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sz="14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p:cSld name="CUSTOM 2">
    <p:bg>
      <p:bgPr>
        <a:blipFill>
          <a:blip r:embed="rId2">
            <a:alphaModFix/>
          </a:blip>
          <a:stretch>
            <a:fillRect/>
          </a:stretch>
        </a:blipFill>
      </p:bgPr>
    </p:bg>
    <p:spTree>
      <p:nvGrpSpPr>
        <p:cNvPr id="544" name="Shape 544"/>
        <p:cNvGrpSpPr/>
        <p:nvPr/>
      </p:nvGrpSpPr>
      <p:grpSpPr>
        <a:xfrm>
          <a:off x="0" y="0"/>
          <a:ext cx="0" cy="0"/>
          <a:chOff x="0" y="0"/>
          <a:chExt cx="0" cy="0"/>
        </a:xfrm>
      </p:grpSpPr>
      <p:sp>
        <p:nvSpPr>
          <p:cNvPr id="545" name="Google Shape;545;p100"/>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100"/>
          <p:cNvSpPr txBox="1"/>
          <p:nvPr>
            <p:ph type="title"/>
          </p:nvPr>
        </p:nvSpPr>
        <p:spPr>
          <a:xfrm rot="-5400000">
            <a:off x="-1076575" y="2329675"/>
            <a:ext cx="40584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47" name="Google Shape;547;p100"/>
          <p:cNvSpPr txBox="1"/>
          <p:nvPr>
            <p:ph idx="1" type="body"/>
          </p:nvPr>
        </p:nvSpPr>
        <p:spPr>
          <a:xfrm>
            <a:off x="2311110" y="780100"/>
            <a:ext cx="2616300" cy="270900"/>
          </a:xfrm>
          <a:prstGeom prst="rect">
            <a:avLst/>
          </a:prstGeom>
          <a:noFill/>
          <a:ln>
            <a:noFill/>
          </a:ln>
        </p:spPr>
        <p:txBody>
          <a:bodyPr anchorCtr="0" anchor="t" bIns="91400" lIns="91400" spcFirstLastPara="1" rIns="91400" wrap="square" tIns="91400">
            <a:normAutofit/>
          </a:bodyPr>
          <a:lstStyle>
            <a:lvl1pPr indent="-228600" lvl="0" marL="457200" algn="l">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1pPr>
            <a:lvl2pPr indent="-228600" lvl="1" marL="914400" algn="l">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2pPr>
            <a:lvl3pPr indent="-228600" lvl="2" marL="1371600" algn="l">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3pPr>
            <a:lvl4pPr indent="-228600" lvl="3" marL="1828800" algn="l">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4pPr>
            <a:lvl5pPr indent="-228600" lvl="4" marL="2286000" algn="l">
              <a:lnSpc>
                <a:spcPct val="100000"/>
              </a:lnSpc>
              <a:spcBef>
                <a:spcPts val="0"/>
              </a:spcBef>
              <a:spcAft>
                <a:spcPts val="0"/>
              </a:spcAft>
              <a:buClr>
                <a:srgbClr val="FFFFFF"/>
              </a:buClr>
              <a:buSzPts val="1800"/>
              <a:buFont typeface="Orbitron Medium"/>
              <a:buNone/>
              <a:defRPr>
                <a:solidFill>
                  <a:srgbClr val="FFFFFF"/>
                </a:solidFill>
                <a:latin typeface="Orbitron Medium"/>
                <a:ea typeface="Orbitron Medium"/>
                <a:cs typeface="Orbitron Medium"/>
                <a:sym typeface="Orbitron Medium"/>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48" name="Google Shape;548;p100"/>
          <p:cNvSpPr txBox="1"/>
          <p:nvPr>
            <p:ph idx="2" type="body"/>
          </p:nvPr>
        </p:nvSpPr>
        <p:spPr>
          <a:xfrm>
            <a:off x="2311099" y="1075550"/>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49" name="Google Shape;549;p100"/>
          <p:cNvSpPr txBox="1"/>
          <p:nvPr>
            <p:ph idx="3" type="body"/>
          </p:nvPr>
        </p:nvSpPr>
        <p:spPr>
          <a:xfrm>
            <a:off x="2311099" y="2259646"/>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50" name="Google Shape;550;p100"/>
          <p:cNvSpPr txBox="1"/>
          <p:nvPr>
            <p:ph idx="4" type="body"/>
          </p:nvPr>
        </p:nvSpPr>
        <p:spPr>
          <a:xfrm>
            <a:off x="2311099" y="3426552"/>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51" name="Google Shape;551;p100"/>
          <p:cNvSpPr txBox="1"/>
          <p:nvPr>
            <p:ph idx="5" type="body"/>
          </p:nvPr>
        </p:nvSpPr>
        <p:spPr>
          <a:xfrm>
            <a:off x="5980150" y="1075550"/>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52" name="Google Shape;552;p100"/>
          <p:cNvSpPr txBox="1"/>
          <p:nvPr>
            <p:ph idx="6" type="body"/>
          </p:nvPr>
        </p:nvSpPr>
        <p:spPr>
          <a:xfrm>
            <a:off x="5980150" y="2259650"/>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53" name="Google Shape;553;p100"/>
          <p:cNvSpPr txBox="1"/>
          <p:nvPr>
            <p:ph idx="7" type="body"/>
          </p:nvPr>
        </p:nvSpPr>
        <p:spPr>
          <a:xfrm>
            <a:off x="5980074" y="3426559"/>
            <a:ext cx="2414100" cy="7305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54" name="Google Shape;554;p100"/>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
  <p:cSld name="CUSTOM_1 2">
    <p:bg>
      <p:bgPr>
        <a:blipFill>
          <a:blip r:embed="rId2">
            <a:alphaModFix/>
          </a:blip>
          <a:stretch>
            <a:fillRect/>
          </a:stretch>
        </a:blipFill>
      </p:bgPr>
    </p:bg>
    <p:spTree>
      <p:nvGrpSpPr>
        <p:cNvPr id="555" name="Shape 555"/>
        <p:cNvGrpSpPr/>
        <p:nvPr/>
      </p:nvGrpSpPr>
      <p:grpSpPr>
        <a:xfrm>
          <a:off x="0" y="0"/>
          <a:ext cx="0" cy="0"/>
          <a:chOff x="0" y="0"/>
          <a:chExt cx="0" cy="0"/>
        </a:xfrm>
      </p:grpSpPr>
      <p:sp>
        <p:nvSpPr>
          <p:cNvPr id="556" name="Google Shape;556;p101"/>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101"/>
          <p:cNvSpPr txBox="1"/>
          <p:nvPr>
            <p:ph type="title"/>
          </p:nvPr>
        </p:nvSpPr>
        <p:spPr>
          <a:xfrm rot="-5400000">
            <a:off x="-1083926" y="2336726"/>
            <a:ext cx="4053900" cy="4596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58" name="Google Shape;558;p101"/>
          <p:cNvSpPr txBox="1"/>
          <p:nvPr>
            <p:ph idx="1" type="body"/>
          </p:nvPr>
        </p:nvSpPr>
        <p:spPr>
          <a:xfrm>
            <a:off x="3041025" y="2940124"/>
            <a:ext cx="3858900" cy="1659300"/>
          </a:xfrm>
          <a:prstGeom prst="rect">
            <a:avLst/>
          </a:prstGeom>
          <a:noFill/>
          <a:ln>
            <a:noFill/>
          </a:ln>
        </p:spPr>
        <p:txBody>
          <a:bodyPr anchorCtr="0" anchor="t" bIns="91400" lIns="91400" spcFirstLastPara="1" rIns="91400" wrap="square" tIns="91400">
            <a:normAutofit/>
          </a:bodyPr>
          <a:lstStyle>
            <a:lvl1pPr indent="-317500" lvl="0" marL="4572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1pPr>
            <a:lvl2pPr indent="-317500" lvl="1" marL="9144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2pPr>
            <a:lvl3pPr indent="-317500" lvl="2" marL="13716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3pPr>
            <a:lvl4pPr indent="-317500" lvl="3" marL="18288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4pPr>
            <a:lvl5pPr indent="-317500" lvl="4" marL="22860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59" name="Google Shape;559;p101"/>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3">
  <p:cSld name="CUSTOM_3 2">
    <p:bg>
      <p:bgPr>
        <a:blipFill>
          <a:blip r:embed="rId2">
            <a:alphaModFix/>
          </a:blip>
          <a:stretch>
            <a:fillRect/>
          </a:stretch>
        </a:blipFill>
      </p:bgPr>
    </p:bg>
    <p:spTree>
      <p:nvGrpSpPr>
        <p:cNvPr id="560" name="Shape 560"/>
        <p:cNvGrpSpPr/>
        <p:nvPr/>
      </p:nvGrpSpPr>
      <p:grpSpPr>
        <a:xfrm>
          <a:off x="0" y="0"/>
          <a:ext cx="0" cy="0"/>
          <a:chOff x="0" y="0"/>
          <a:chExt cx="0" cy="0"/>
        </a:xfrm>
      </p:grpSpPr>
      <p:sp>
        <p:nvSpPr>
          <p:cNvPr id="561" name="Google Shape;561;p102"/>
          <p:cNvSpPr/>
          <p:nvPr/>
        </p:nvSpPr>
        <p:spPr>
          <a:xfrm>
            <a:off x="5175" y="0"/>
            <a:ext cx="9144000" cy="5143500"/>
          </a:xfrm>
          <a:prstGeom prst="rect">
            <a:avLst/>
          </a:prstGeom>
          <a:gradFill>
            <a:gsLst>
              <a:gs pos="0">
                <a:srgbClr val="FFFFFF">
                  <a:alpha val="0"/>
                </a:srgbClr>
              </a:gs>
              <a:gs pos="100000">
                <a:srgbClr val="000000"/>
              </a:gs>
            </a:gsLst>
            <a:lin ang="5400012" scaled="0"/>
          </a:gradFill>
          <a:ln cap="flat" cmpd="sng" w="9525">
            <a:solidFill>
              <a:srgbClr val="474747"/>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102"/>
          <p:cNvSpPr txBox="1"/>
          <p:nvPr>
            <p:ph type="title"/>
          </p:nvPr>
        </p:nvSpPr>
        <p:spPr>
          <a:xfrm rot="-5400000">
            <a:off x="-1078750" y="2329327"/>
            <a:ext cx="4062000" cy="4782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FFFFFF"/>
              </a:buClr>
              <a:buSzPts val="2800"/>
              <a:buFont typeface="Orbitron"/>
              <a:buNone/>
              <a:defRPr sz="2800">
                <a:latin typeface="Orbitron"/>
                <a:ea typeface="Orbitron"/>
                <a:cs typeface="Orbitron"/>
                <a:sym typeface="Orbitron"/>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63" name="Google Shape;563;p102"/>
          <p:cNvSpPr txBox="1"/>
          <p:nvPr>
            <p:ph idx="1" type="body"/>
          </p:nvPr>
        </p:nvSpPr>
        <p:spPr>
          <a:xfrm>
            <a:off x="2294895" y="3290608"/>
            <a:ext cx="2222100" cy="804600"/>
          </a:xfrm>
          <a:prstGeom prst="rect">
            <a:avLst/>
          </a:prstGeom>
          <a:noFill/>
          <a:ln>
            <a:noFill/>
          </a:ln>
        </p:spPr>
        <p:txBody>
          <a:bodyPr anchorCtr="0" anchor="t" bIns="91400" lIns="91400" spcFirstLastPara="1" rIns="91400" wrap="square" tIns="91400">
            <a:normAutofit/>
          </a:bodyPr>
          <a:lstStyle>
            <a:lvl1pPr indent="-317500" lvl="0" marL="4572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1pPr>
            <a:lvl2pPr indent="-317500" lvl="1" marL="9144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2pPr>
            <a:lvl3pPr indent="-317500" lvl="2" marL="13716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3pPr>
            <a:lvl4pPr indent="-317500" lvl="3" marL="18288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4pPr>
            <a:lvl5pPr indent="-317500" lvl="4" marL="2286000" algn="ctr">
              <a:lnSpc>
                <a:spcPct val="100000"/>
              </a:lnSpc>
              <a:spcBef>
                <a:spcPts val="0"/>
              </a:spcBef>
              <a:spcAft>
                <a:spcPts val="0"/>
              </a:spcAft>
              <a:buClr>
                <a:srgbClr val="FFFFFF"/>
              </a:buClr>
              <a:buSzPts val="1400"/>
              <a:buChar char="○"/>
              <a:defRPr sz="1400">
                <a:solidFill>
                  <a:srgbClr val="FFFFFF"/>
                </a:solidFill>
                <a:latin typeface="Open Sans"/>
                <a:ea typeface="Open Sans"/>
                <a:cs typeface="Open Sans"/>
                <a:sym typeface="Open Sans"/>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64" name="Google Shape;564;p102"/>
          <p:cNvSpPr txBox="1"/>
          <p:nvPr>
            <p:ph idx="2" type="body"/>
          </p:nvPr>
        </p:nvSpPr>
        <p:spPr>
          <a:xfrm>
            <a:off x="3969946" y="1754816"/>
            <a:ext cx="2224200" cy="8046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65" name="Google Shape;565;p102"/>
          <p:cNvSpPr txBox="1"/>
          <p:nvPr>
            <p:ph idx="3" type="body"/>
          </p:nvPr>
        </p:nvSpPr>
        <p:spPr>
          <a:xfrm>
            <a:off x="6208321" y="3035499"/>
            <a:ext cx="2222100" cy="8013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66" name="Google Shape;566;p102"/>
          <p:cNvSpPr txBox="1"/>
          <p:nvPr>
            <p:ph idx="12" type="sldNum"/>
          </p:nvPr>
        </p:nvSpPr>
        <p:spPr>
          <a:xfrm>
            <a:off x="4419600" y="4599637"/>
            <a:ext cx="2133600" cy="335400"/>
          </a:xfrm>
          <a:prstGeom prst="rect">
            <a:avLst/>
          </a:prstGeom>
          <a:noFill/>
          <a:ln>
            <a:noFill/>
          </a:ln>
        </p:spPr>
        <p:txBody>
          <a:bodyPr anchorCtr="0" anchor="ctr" bIns="91400" lIns="91400" spcFirstLastPara="1" rIns="91400" wrap="square" tIns="91400">
            <a:normAutofit/>
          </a:bodyPr>
          <a:lstStyle>
            <a:lvl1pPr indent="0" lvl="0"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1pPr>
            <a:lvl2pPr indent="0" lvl="1"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2pPr>
            <a:lvl3pPr indent="0" lvl="2"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3pPr>
            <a:lvl4pPr indent="0" lvl="3"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4pPr>
            <a:lvl5pPr indent="0" lvl="4"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5pPr>
            <a:lvl6pPr indent="0" lvl="5"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6pPr>
            <a:lvl7pPr indent="0" lvl="6"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7pPr>
            <a:lvl8pPr indent="0" lvl="7"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8pPr>
            <a:lvl9pPr indent="0" lvl="8" marL="0" algn="r">
              <a:lnSpc>
                <a:spcPct val="100000"/>
              </a:lnSpc>
              <a:spcBef>
                <a:spcPts val="0"/>
              </a:spcBef>
              <a:spcAft>
                <a:spcPts val="0"/>
              </a:spcAft>
              <a:buClr>
                <a:schemeClr val="accent3"/>
              </a:buClr>
              <a:buSzPts val="1000"/>
              <a:buFont typeface="Average"/>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3.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4.xml"/><Relationship Id="rId22" Type="http://schemas.openxmlformats.org/officeDocument/2006/relationships/slideLayout" Target="../slideLayouts/slideLayout46.xml"/><Relationship Id="rId21" Type="http://schemas.openxmlformats.org/officeDocument/2006/relationships/slideLayout" Target="../slideLayouts/slideLayout45.xml"/><Relationship Id="rId24" Type="http://schemas.openxmlformats.org/officeDocument/2006/relationships/slideLayout" Target="../slideLayouts/slideLayout48.xml"/><Relationship Id="rId23" Type="http://schemas.openxmlformats.org/officeDocument/2006/relationships/slideLayout" Target="../slideLayouts/slideLayout47.xml"/><Relationship Id="rId1" Type="http://schemas.openxmlformats.org/officeDocument/2006/relationships/image" Target="../media/image31.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5" Type="http://schemas.openxmlformats.org/officeDocument/2006/relationships/theme" Target="../theme/theme1.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slideLayout" Target="../slideLayouts/slideLayout43.xml"/><Relationship Id="rId1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8.xml"/><Relationship Id="rId42" Type="http://schemas.openxmlformats.org/officeDocument/2006/relationships/slideLayout" Target="../slideLayouts/slideLayout90.xml"/><Relationship Id="rId41" Type="http://schemas.openxmlformats.org/officeDocument/2006/relationships/slideLayout" Target="../slideLayouts/slideLayout89.xml"/><Relationship Id="rId44" Type="http://schemas.openxmlformats.org/officeDocument/2006/relationships/slideLayout" Target="../slideLayouts/slideLayout92.xml"/><Relationship Id="rId43" Type="http://schemas.openxmlformats.org/officeDocument/2006/relationships/slideLayout" Target="../slideLayouts/slideLayout91.xml"/><Relationship Id="rId46" Type="http://schemas.openxmlformats.org/officeDocument/2006/relationships/slideLayout" Target="../slideLayouts/slideLayout94.xml"/><Relationship Id="rId45" Type="http://schemas.openxmlformats.org/officeDocument/2006/relationships/slideLayout" Target="../slideLayouts/slideLayout93.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48" Type="http://schemas.openxmlformats.org/officeDocument/2006/relationships/slideLayout" Target="../slideLayouts/slideLayout96.xml"/><Relationship Id="rId47" Type="http://schemas.openxmlformats.org/officeDocument/2006/relationships/slideLayout" Target="../slideLayouts/slideLayout95.xml"/><Relationship Id="rId49" Type="http://schemas.openxmlformats.org/officeDocument/2006/relationships/slideLayout" Target="../slideLayouts/slideLayout9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33" Type="http://schemas.openxmlformats.org/officeDocument/2006/relationships/slideLayout" Target="../slideLayouts/slideLayout81.xml"/><Relationship Id="rId32" Type="http://schemas.openxmlformats.org/officeDocument/2006/relationships/slideLayout" Target="../slideLayouts/slideLayout80.xml"/><Relationship Id="rId35" Type="http://schemas.openxmlformats.org/officeDocument/2006/relationships/slideLayout" Target="../slideLayouts/slideLayout83.xml"/><Relationship Id="rId34" Type="http://schemas.openxmlformats.org/officeDocument/2006/relationships/slideLayout" Target="../slideLayouts/slideLayout82.xml"/><Relationship Id="rId37" Type="http://schemas.openxmlformats.org/officeDocument/2006/relationships/slideLayout" Target="../slideLayouts/slideLayout85.xml"/><Relationship Id="rId36" Type="http://schemas.openxmlformats.org/officeDocument/2006/relationships/slideLayout" Target="../slideLayouts/slideLayout84.xml"/><Relationship Id="rId39" Type="http://schemas.openxmlformats.org/officeDocument/2006/relationships/slideLayout" Target="../slideLayouts/slideLayout87.xml"/><Relationship Id="rId38" Type="http://schemas.openxmlformats.org/officeDocument/2006/relationships/slideLayout" Target="../slideLayouts/slideLayout86.xml"/><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60" Type="http://schemas.openxmlformats.org/officeDocument/2006/relationships/theme" Target="../theme/theme4.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29" Type="http://schemas.openxmlformats.org/officeDocument/2006/relationships/slideLayout" Target="../slideLayouts/slideLayout77.xml"/><Relationship Id="rId51" Type="http://schemas.openxmlformats.org/officeDocument/2006/relationships/slideLayout" Target="../slideLayouts/slideLayout99.xml"/><Relationship Id="rId50" Type="http://schemas.openxmlformats.org/officeDocument/2006/relationships/slideLayout" Target="../slideLayouts/slideLayout98.xml"/><Relationship Id="rId53" Type="http://schemas.openxmlformats.org/officeDocument/2006/relationships/slideLayout" Target="../slideLayouts/slideLayout101.xml"/><Relationship Id="rId52" Type="http://schemas.openxmlformats.org/officeDocument/2006/relationships/slideLayout" Target="../slideLayouts/slideLayout100.xml"/><Relationship Id="rId11" Type="http://schemas.openxmlformats.org/officeDocument/2006/relationships/slideLayout" Target="../slideLayouts/slideLayout59.xml"/><Relationship Id="rId55" Type="http://schemas.openxmlformats.org/officeDocument/2006/relationships/slideLayout" Target="../slideLayouts/slideLayout103.xml"/><Relationship Id="rId10" Type="http://schemas.openxmlformats.org/officeDocument/2006/relationships/slideLayout" Target="../slideLayouts/slideLayout58.xml"/><Relationship Id="rId54" Type="http://schemas.openxmlformats.org/officeDocument/2006/relationships/slideLayout" Target="../slideLayouts/slideLayout102.xml"/><Relationship Id="rId13" Type="http://schemas.openxmlformats.org/officeDocument/2006/relationships/slideLayout" Target="../slideLayouts/slideLayout61.xml"/><Relationship Id="rId57" Type="http://schemas.openxmlformats.org/officeDocument/2006/relationships/slideLayout" Target="../slideLayouts/slideLayout105.xml"/><Relationship Id="rId12" Type="http://schemas.openxmlformats.org/officeDocument/2006/relationships/slideLayout" Target="../slideLayouts/slideLayout60.xml"/><Relationship Id="rId56" Type="http://schemas.openxmlformats.org/officeDocument/2006/relationships/slideLayout" Target="../slideLayouts/slideLayout104.xml"/><Relationship Id="rId15" Type="http://schemas.openxmlformats.org/officeDocument/2006/relationships/slideLayout" Target="../slideLayouts/slideLayout63.xml"/><Relationship Id="rId59" Type="http://schemas.openxmlformats.org/officeDocument/2006/relationships/slideLayout" Target="../slideLayouts/slideLayout107.xml"/><Relationship Id="rId14" Type="http://schemas.openxmlformats.org/officeDocument/2006/relationships/slideLayout" Target="../slideLayouts/slideLayout62.xml"/><Relationship Id="rId58" Type="http://schemas.openxmlformats.org/officeDocument/2006/relationships/slideLayout" Target="../slideLayouts/slideLayout106.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mc:AlternateContent>
    <mc:Choice Requires="p14">
      <p:transition p14:dur="200">
        <p:fade thruBlk="1"/>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64" name="Shape 164"/>
        <p:cNvGrpSpPr/>
        <p:nvPr/>
      </p:nvGrpSpPr>
      <p:grpSpPr>
        <a:xfrm>
          <a:off x="0" y="0"/>
          <a:ext cx="0" cy="0"/>
          <a:chOff x="0" y="0"/>
          <a:chExt cx="0" cy="0"/>
        </a:xfrm>
      </p:grpSpPr>
      <p:sp>
        <p:nvSpPr>
          <p:cNvPr id="165" name="Google Shape;165;p27"/>
          <p:cNvSpPr/>
          <p:nvPr/>
        </p:nvSpPr>
        <p:spPr>
          <a:xfrm>
            <a:off x="5175" y="0"/>
            <a:ext cx="9144000" cy="5143500"/>
          </a:xfrm>
          <a:prstGeom prst="rect">
            <a:avLst/>
          </a:prstGeom>
          <a:gradFill>
            <a:gsLst>
              <a:gs pos="0">
                <a:srgbClr val="FFFFFF">
                  <a:alpha val="0"/>
                </a:srgbClr>
              </a:gs>
              <a:gs pos="100000">
                <a:schemeClr val="dk1"/>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7"/>
          <p:cNvSpPr txBox="1"/>
          <p:nvPr>
            <p:ph type="title"/>
          </p:nvPr>
        </p:nvSpPr>
        <p:spPr>
          <a:xfrm>
            <a:off x="713225" y="539500"/>
            <a:ext cx="7717500" cy="478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1pPr>
            <a:lvl2pPr lvl="1">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2pPr>
            <a:lvl3pPr lvl="2">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3pPr>
            <a:lvl4pPr lvl="3">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4pPr>
            <a:lvl5pPr lvl="4">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5pPr>
            <a:lvl6pPr lvl="5">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6pPr>
            <a:lvl7pPr lvl="6">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7pPr>
            <a:lvl8pPr lvl="7">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8pPr>
            <a:lvl9pPr lvl="8">
              <a:spcBef>
                <a:spcPts val="0"/>
              </a:spcBef>
              <a:spcAft>
                <a:spcPts val="0"/>
              </a:spcAft>
              <a:buClr>
                <a:srgbClr val="FFFFFF"/>
              </a:buClr>
              <a:buSzPts val="2800"/>
              <a:buFont typeface="Orbitron"/>
              <a:buNone/>
              <a:defRPr sz="2800">
                <a:solidFill>
                  <a:srgbClr val="FFFFFF"/>
                </a:solidFill>
                <a:latin typeface="Orbitron"/>
                <a:ea typeface="Orbitron"/>
                <a:cs typeface="Orbitron"/>
                <a:sym typeface="Orbitron"/>
              </a:defRPr>
            </a:lvl9pPr>
          </a:lstStyle>
          <a:p/>
        </p:txBody>
      </p:sp>
      <p:sp>
        <p:nvSpPr>
          <p:cNvPr id="167" name="Google Shape;167;p27"/>
          <p:cNvSpPr txBox="1"/>
          <p:nvPr>
            <p:ph idx="1" type="body"/>
          </p:nvPr>
        </p:nvSpPr>
        <p:spPr>
          <a:xfrm>
            <a:off x="713225" y="1152475"/>
            <a:ext cx="7717500" cy="34470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1pPr>
            <a:lvl2pPr indent="-317500" lvl="1" marL="914400">
              <a:lnSpc>
                <a:spcPct val="100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2pPr>
            <a:lvl3pPr indent="-317500" lvl="2" marL="1371600">
              <a:lnSpc>
                <a:spcPct val="100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3pPr>
            <a:lvl4pPr indent="-317500" lvl="3" marL="1828800">
              <a:lnSpc>
                <a:spcPct val="100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4pPr>
            <a:lvl5pPr indent="-317500" lvl="4" marL="2286000">
              <a:lnSpc>
                <a:spcPct val="100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5pPr>
            <a:lvl6pPr indent="-317500" lvl="5" marL="2743200">
              <a:lnSpc>
                <a:spcPct val="100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6pPr>
            <a:lvl7pPr indent="-317500" lvl="6" marL="3200400">
              <a:lnSpc>
                <a:spcPct val="100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7pPr>
            <a:lvl8pPr indent="-317500" lvl="7" marL="3657600">
              <a:lnSpc>
                <a:spcPct val="100000"/>
              </a:lnSpc>
              <a:spcBef>
                <a:spcPts val="1600"/>
              </a:spcBef>
              <a:spcAft>
                <a:spcPts val="0"/>
              </a:spcAft>
              <a:buClr>
                <a:srgbClr val="FFFFFF"/>
              </a:buClr>
              <a:buSzPts val="1400"/>
              <a:buFont typeface="Open Sans"/>
              <a:buChar char="○"/>
              <a:defRPr>
                <a:solidFill>
                  <a:srgbClr val="FFFFFF"/>
                </a:solidFill>
                <a:latin typeface="Open Sans"/>
                <a:ea typeface="Open Sans"/>
                <a:cs typeface="Open Sans"/>
                <a:sym typeface="Open Sans"/>
              </a:defRPr>
            </a:lvl8pPr>
            <a:lvl9pPr indent="-317500" lvl="8" marL="4114800">
              <a:lnSpc>
                <a:spcPct val="100000"/>
              </a:lnSpc>
              <a:spcBef>
                <a:spcPts val="1600"/>
              </a:spcBef>
              <a:spcAft>
                <a:spcPts val="1600"/>
              </a:spcAft>
              <a:buClr>
                <a:srgbClr val="FFFFFF"/>
              </a:buClr>
              <a:buSzPts val="1400"/>
              <a:buFont typeface="Open Sans"/>
              <a:buChar char="■"/>
              <a:defRPr>
                <a:solidFill>
                  <a:srgbClr val="FFFFFF"/>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mc:AlternateContent>
    <mc:Choice Requires="p14">
      <p:transition p14:dur="200">
        <p:fade thruBlk="1"/>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474F"/>
        </a:solidFill>
      </p:bgPr>
    </p:bg>
    <p:spTree>
      <p:nvGrpSpPr>
        <p:cNvPr id="303" name="Shape 303"/>
        <p:cNvGrpSpPr/>
        <p:nvPr/>
      </p:nvGrpSpPr>
      <p:grpSpPr>
        <a:xfrm>
          <a:off x="0" y="0"/>
          <a:ext cx="0" cy="0"/>
          <a:chOff x="0" y="0"/>
          <a:chExt cx="0" cy="0"/>
        </a:xfrm>
      </p:grpSpPr>
      <p:sp>
        <p:nvSpPr>
          <p:cNvPr id="304" name="Google Shape;304;p51"/>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lvl1pPr lvl="0"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1pPr>
            <a:lvl2pPr lvl="1"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2pPr>
            <a:lvl3pPr lvl="2"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3pPr>
            <a:lvl4pPr lvl="3"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4pPr>
            <a:lvl5pPr lvl="4"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5pPr>
            <a:lvl6pPr lvl="5"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6pPr>
            <a:lvl7pPr lvl="6"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7pPr>
            <a:lvl8pPr lvl="7"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8pPr>
            <a:lvl9pPr lvl="8" marR="0" algn="l">
              <a:lnSpc>
                <a:spcPct val="100000"/>
              </a:lnSpc>
              <a:spcBef>
                <a:spcPts val="0"/>
              </a:spcBef>
              <a:spcAft>
                <a:spcPts val="0"/>
              </a:spcAft>
              <a:buClr>
                <a:srgbClr val="FFFFFF"/>
              </a:buClr>
              <a:buSzPts val="3000"/>
              <a:buFont typeface="Oswald"/>
              <a:buNone/>
              <a:defRPr b="0" i="0" sz="3000" u="none" cap="none" strike="noStrike">
                <a:solidFill>
                  <a:srgbClr val="FFFFFF"/>
                </a:solidFill>
                <a:latin typeface="Oswald"/>
                <a:ea typeface="Oswald"/>
                <a:cs typeface="Oswald"/>
                <a:sym typeface="Oswald"/>
              </a:defRPr>
            </a:lvl9pPr>
          </a:lstStyle>
          <a:p/>
        </p:txBody>
      </p:sp>
      <p:sp>
        <p:nvSpPr>
          <p:cNvPr id="305" name="Google Shape;305;p51"/>
          <p:cNvSpPr txBox="1"/>
          <p:nvPr>
            <p:ph idx="1" type="body"/>
          </p:nvPr>
        </p:nvSpPr>
        <p:spPr>
          <a:xfrm>
            <a:off x="311699" y="1152475"/>
            <a:ext cx="8520600" cy="3416400"/>
          </a:xfrm>
          <a:prstGeom prst="rect">
            <a:avLst/>
          </a:prstGeom>
          <a:noFill/>
          <a:ln>
            <a:noFill/>
          </a:ln>
        </p:spPr>
        <p:txBody>
          <a:bodyPr anchorCtr="0" anchor="t" bIns="91400" lIns="91400" spcFirstLastPara="1" rIns="91400" wrap="square" tIns="91400">
            <a:normAutofit/>
          </a:bodyPr>
          <a:lstStyle>
            <a:lvl1pPr indent="-342900" lvl="0" marL="4572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1pPr>
            <a:lvl2pPr indent="-342900" lvl="1" marL="9144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2pPr>
            <a:lvl3pPr indent="-342900" lvl="2" marL="13716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3pPr>
            <a:lvl4pPr indent="-342900" lvl="3" marL="18288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4pPr>
            <a:lvl5pPr indent="-342900" lvl="4" marL="22860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5pPr>
            <a:lvl6pPr indent="-342900" lvl="5" marL="27432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6pPr>
            <a:lvl7pPr indent="-342900" lvl="6" marL="32004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7pPr>
            <a:lvl8pPr indent="-342900" lvl="7" marL="36576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8pPr>
            <a:lvl9pPr indent="-342900" lvl="8" marL="4114800" marR="0" algn="l">
              <a:lnSpc>
                <a:spcPct val="115000"/>
              </a:lnSpc>
              <a:spcBef>
                <a:spcPts val="0"/>
              </a:spcBef>
              <a:spcAft>
                <a:spcPts val="0"/>
              </a:spcAft>
              <a:buClr>
                <a:schemeClr val="accent3"/>
              </a:buClr>
              <a:buSzPts val="1800"/>
              <a:buFont typeface="Helvetica Neue"/>
              <a:buChar char="■"/>
              <a:defRPr b="0" i="0" sz="1800" u="none" cap="none" strike="noStrike">
                <a:solidFill>
                  <a:schemeClr val="accent3"/>
                </a:solidFill>
                <a:latin typeface="Average"/>
                <a:ea typeface="Average"/>
                <a:cs typeface="Average"/>
                <a:sym typeface="Average"/>
              </a:defRPr>
            </a:lvl9pPr>
          </a:lstStyle>
          <a:p/>
        </p:txBody>
      </p:sp>
      <p:sp>
        <p:nvSpPr>
          <p:cNvPr id="306" name="Google Shape;306;p51"/>
          <p:cNvSpPr txBox="1"/>
          <p:nvPr>
            <p:ph idx="12" type="sldNum"/>
          </p:nvPr>
        </p:nvSpPr>
        <p:spPr>
          <a:xfrm>
            <a:off x="8702137" y="4710183"/>
            <a:ext cx="336900" cy="335400"/>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chemeClr val="accent3"/>
              </a:buClr>
              <a:buSzPts val="1000"/>
              <a:buFont typeface="Average"/>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 id="2147483751" r:id="rId56"/>
    <p:sldLayoutId id="2147483752" r:id="rId57"/>
    <p:sldLayoutId id="2147483753" r:id="rId58"/>
    <p:sldLayoutId id="2147483754" r:id="rId59"/>
  </p:sldLayoutIdLst>
  <mc:AlternateContent>
    <mc:Choice Requires="p14">
      <p:transition p14:dur="200">
        <p:fade thruBlk="1"/>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67.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50.png"/><Relationship Id="rId6" Type="http://schemas.openxmlformats.org/officeDocument/2006/relationships/image" Target="../media/image39.png"/><Relationship Id="rId7"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52.gif"/><Relationship Id="rId5" Type="http://schemas.openxmlformats.org/officeDocument/2006/relationships/image" Target="../media/image6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61.png"/><Relationship Id="rId5" Type="http://schemas.openxmlformats.org/officeDocument/2006/relationships/image" Target="../media/image63.gif"/><Relationship Id="rId6" Type="http://schemas.openxmlformats.org/officeDocument/2006/relationships/image" Target="../media/image42.gif"/><Relationship Id="rId7"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hyperlink" Target="http://drive.google.com/file/d/1jYh06uNjeeZdzXxDQz3ADUSQBCg-5OmP/view" TargetMode="External"/><Relationship Id="rId5"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hyperlink" Target="http://drive.google.com/file/d/1jYh06uNjeeZdzXxDQz3ADUSQBCg-5OmP/view" TargetMode="External"/><Relationship Id="rId5"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43.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48.png"/><Relationship Id="rId5" Type="http://schemas.openxmlformats.org/officeDocument/2006/relationships/image" Target="../media/image53.png"/><Relationship Id="rId6"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65.png"/><Relationship Id="rId5" Type="http://schemas.openxmlformats.org/officeDocument/2006/relationships/image" Target="../media/image54.png"/><Relationship Id="rId6"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hyperlink" Target="http://drive.google.com/file/d/1UTc40vspHjPAfu_j1lIRDxbkbeXRtYX3/view" TargetMode="External"/><Relationship Id="rId5"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hyperlink" Target="http://drive.google.com/file/d/1qxnA3CLystF7FSu4HNRHUi3ppwtbgCCT/view" TargetMode="External"/><Relationship Id="rId5" Type="http://schemas.openxmlformats.org/officeDocument/2006/relationships/image" Target="../media/image51.jpg"/><Relationship Id="rId6" Type="http://schemas.openxmlformats.org/officeDocument/2006/relationships/hyperlink" Target="http://drive.google.com/file/d/1AFN8LyB_f3C6jJtmD6KjxqXvE1aCE6M_/view" TargetMode="External"/><Relationship Id="rId7" Type="http://schemas.openxmlformats.org/officeDocument/2006/relationships/image" Target="../media/image6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hyperlink" Target="http://drive.google.com/file/d/1ijHLiQt4QR980Z5aoe_8yF5eh2Mbner2/view" TargetMode="External"/><Relationship Id="rId5"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hyperlink" Target="http://drive.google.com/file/d/1Xq2sW2aop26J9HX6lS8pERgJ43_bQje0/view" TargetMode="External"/><Relationship Id="rId5" Type="http://schemas.openxmlformats.org/officeDocument/2006/relationships/image" Target="../media/image55.jpg"/><Relationship Id="rId6" Type="http://schemas.openxmlformats.org/officeDocument/2006/relationships/hyperlink" Target="http://drive.google.com/file/d/165ztBoORPGeSQ2bQXI6xyXP7wTT7qROw/view" TargetMode="External"/><Relationship Id="rId7"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6.xml"/><Relationship Id="rId3" Type="http://schemas.openxmlformats.org/officeDocument/2006/relationships/image" Target="../media/image23.png"/><Relationship Id="rId4" Type="http://schemas.openxmlformats.org/officeDocument/2006/relationships/image" Target="../media/image57.png"/><Relationship Id="rId5" Type="http://schemas.openxmlformats.org/officeDocument/2006/relationships/image" Target="../media/image56.png"/><Relationship Id="rId6"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hyperlink" Target="http://drive.google.com/file/d/1jYh06uNjeeZdzXxDQz3ADUSQBCg-5OmP/view" TargetMode="Externa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70.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hyperlink" Target="http://drive.google.com/file/d/1MFuvB-3h9iAtkKo43_c2AhOAebwkFd5f/view" TargetMode="External"/><Relationship Id="rId5"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11"/>
          <p:cNvSpPr txBox="1"/>
          <p:nvPr>
            <p:ph type="ctrTitle"/>
          </p:nvPr>
        </p:nvSpPr>
        <p:spPr>
          <a:xfrm>
            <a:off x="1227900" y="1008650"/>
            <a:ext cx="6688200" cy="266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7400">
                <a:solidFill>
                  <a:schemeClr val="lt1"/>
                </a:solidFill>
              </a:rPr>
              <a:t>Splat_I</a:t>
            </a:r>
            <a:r>
              <a:rPr b="1" lang="en" sz="4600">
                <a:solidFill>
                  <a:srgbClr val="000000"/>
                </a:solidFill>
              </a:rPr>
              <a:t>,</a:t>
            </a:r>
            <a:r>
              <a:rPr b="1" lang="en" sz="7400">
                <a:solidFill>
                  <a:schemeClr val="lt1"/>
                </a:solidFill>
              </a:rPr>
              <a:t>I</a:t>
            </a:r>
            <a:endParaRPr sz="7400"/>
          </a:p>
        </p:txBody>
      </p:sp>
      <p:sp>
        <p:nvSpPr>
          <p:cNvPr id="635" name="Google Shape;635;p111"/>
          <p:cNvSpPr/>
          <p:nvPr/>
        </p:nvSpPr>
        <p:spPr>
          <a:xfrm>
            <a:off x="4413900" y="4061850"/>
            <a:ext cx="316200" cy="316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11"/>
          <p:cNvSpPr/>
          <p:nvPr/>
        </p:nvSpPr>
        <p:spPr>
          <a:xfrm>
            <a:off x="5025200" y="4061850"/>
            <a:ext cx="316200" cy="316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11"/>
          <p:cNvSpPr/>
          <p:nvPr/>
        </p:nvSpPr>
        <p:spPr>
          <a:xfrm>
            <a:off x="3865825" y="4061850"/>
            <a:ext cx="316200" cy="316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8" name="Google Shape;638;p111"/>
          <p:cNvCxnSpPr/>
          <p:nvPr/>
        </p:nvCxnSpPr>
        <p:spPr>
          <a:xfrm>
            <a:off x="0" y="4217325"/>
            <a:ext cx="9166200" cy="0"/>
          </a:xfrm>
          <a:prstGeom prst="straightConnector1">
            <a:avLst/>
          </a:prstGeom>
          <a:noFill/>
          <a:ln cap="flat" cmpd="sng" w="28575">
            <a:solidFill>
              <a:schemeClr val="accent1"/>
            </a:solidFill>
            <a:prstDash val="solid"/>
            <a:round/>
            <a:headEnd len="med" w="med" type="none"/>
            <a:tailEnd len="med" w="med" type="none"/>
          </a:ln>
        </p:spPr>
      </p:cxnSp>
      <p:sp>
        <p:nvSpPr>
          <p:cNvPr id="639" name="Google Shape;639;p111"/>
          <p:cNvSpPr txBox="1"/>
          <p:nvPr>
            <p:ph idx="1" type="subTitle"/>
          </p:nvPr>
        </p:nvSpPr>
        <p:spPr>
          <a:xfrm>
            <a:off x="250800" y="45708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Date: April.14/26</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1" name="Shape 721"/>
        <p:cNvGrpSpPr/>
        <p:nvPr/>
      </p:nvGrpSpPr>
      <p:grpSpPr>
        <a:xfrm>
          <a:off x="0" y="0"/>
          <a:ext cx="0" cy="0"/>
          <a:chOff x="0" y="0"/>
          <a:chExt cx="0" cy="0"/>
        </a:xfrm>
      </p:grpSpPr>
      <p:sp>
        <p:nvSpPr>
          <p:cNvPr id="722" name="Google Shape;722;p120"/>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Build Types</a:t>
            </a:r>
            <a:endParaRPr/>
          </a:p>
        </p:txBody>
      </p:sp>
      <p:sp>
        <p:nvSpPr>
          <p:cNvPr id="723" name="Google Shape;723;p120"/>
          <p:cNvSpPr txBox="1"/>
          <p:nvPr>
            <p:ph idx="1" type="body"/>
          </p:nvPr>
        </p:nvSpPr>
        <p:spPr>
          <a:xfrm>
            <a:off x="311700" y="1152475"/>
            <a:ext cx="4954200" cy="3416400"/>
          </a:xfrm>
          <a:prstGeom prst="rect">
            <a:avLst/>
          </a:prstGeom>
          <a:noFill/>
          <a:ln>
            <a:noFill/>
          </a:ln>
        </p:spPr>
        <p:txBody>
          <a:bodyPr anchorCtr="0" anchor="t" bIns="91400" lIns="91400" spcFirstLastPara="1" rIns="91400" wrap="square" tIns="91400">
            <a:normAutofit lnSpcReduction="20000"/>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Game Build and Editor Build</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Game Build handles core gameplay</a:t>
            </a:r>
            <a:endParaRPr/>
          </a:p>
          <a:p>
            <a:pPr indent="-317500" lvl="1" marL="914400" rtl="0" algn="l">
              <a:lnSpc>
                <a:spcPct val="150000"/>
              </a:lnSpc>
              <a:spcBef>
                <a:spcPts val="0"/>
              </a:spcBef>
              <a:spcAft>
                <a:spcPts val="0"/>
              </a:spcAft>
              <a:buSzPts val="1400"/>
              <a:buChar char="○"/>
            </a:pPr>
            <a:r>
              <a:rPr b="0" lang="en" sz="1800">
                <a:solidFill>
                  <a:srgbClr val="F5F5F5"/>
                </a:solidFill>
                <a:latin typeface="Calibri"/>
                <a:ea typeface="Calibri"/>
                <a:cs typeface="Calibri"/>
                <a:sym typeface="Calibri"/>
              </a:rPr>
              <a:t>Map loading and game loop</a:t>
            </a:r>
            <a:endParaRPr/>
          </a:p>
          <a:p>
            <a:pPr indent="-317500" lvl="1" marL="914400" rtl="0" algn="l">
              <a:lnSpc>
                <a:spcPct val="150000"/>
              </a:lnSpc>
              <a:spcBef>
                <a:spcPts val="0"/>
              </a:spcBef>
              <a:spcAft>
                <a:spcPts val="0"/>
              </a:spcAft>
              <a:buSzPts val="1400"/>
              <a:buChar char="○"/>
            </a:pPr>
            <a:r>
              <a:rPr b="0" lang="en" sz="1800">
                <a:solidFill>
                  <a:srgbClr val="F5F5F5"/>
                </a:solidFill>
                <a:latin typeface="Calibri"/>
                <a:ea typeface="Calibri"/>
                <a:cs typeface="Calibri"/>
                <a:sym typeface="Calibri"/>
              </a:rPr>
              <a:t>Optimized performance</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Editor Build used for development</a:t>
            </a:r>
            <a:endParaRPr/>
          </a:p>
          <a:p>
            <a:pPr indent="-317500" lvl="1" marL="914400" rtl="0" algn="l">
              <a:lnSpc>
                <a:spcPct val="150000"/>
              </a:lnSpc>
              <a:spcBef>
                <a:spcPts val="0"/>
              </a:spcBef>
              <a:spcAft>
                <a:spcPts val="0"/>
              </a:spcAft>
              <a:buSzPts val="1400"/>
              <a:buChar char="○"/>
            </a:pPr>
            <a:r>
              <a:rPr b="0" lang="en" sz="1800">
                <a:solidFill>
                  <a:srgbClr val="F5F5F5"/>
                </a:solidFill>
                <a:latin typeface="Calibri"/>
                <a:ea typeface="Calibri"/>
                <a:cs typeface="Calibri"/>
                <a:sym typeface="Calibri"/>
              </a:rPr>
              <a:t>Live editing of game data and scenes</a:t>
            </a:r>
            <a:endParaRPr/>
          </a:p>
          <a:p>
            <a:pPr indent="-317500" lvl="1" marL="914400" rtl="0" algn="l">
              <a:lnSpc>
                <a:spcPct val="150000"/>
              </a:lnSpc>
              <a:spcBef>
                <a:spcPts val="0"/>
              </a:spcBef>
              <a:spcAft>
                <a:spcPts val="0"/>
              </a:spcAft>
              <a:buSzPts val="1400"/>
              <a:buChar char="○"/>
            </a:pPr>
            <a:r>
              <a:rPr b="0" lang="en" sz="1800">
                <a:solidFill>
                  <a:srgbClr val="F5F5F5"/>
                </a:solidFill>
                <a:latin typeface="Calibri"/>
                <a:ea typeface="Calibri"/>
                <a:cs typeface="Calibri"/>
                <a:sym typeface="Calibri"/>
              </a:rPr>
              <a:t>Allows playing inside editor</a:t>
            </a:r>
            <a:endParaRPr/>
          </a:p>
          <a:p>
            <a:pPr indent="-317500" lvl="1" marL="914400" rtl="0" algn="l">
              <a:lnSpc>
                <a:spcPct val="150000"/>
              </a:lnSpc>
              <a:spcBef>
                <a:spcPts val="0"/>
              </a:spcBef>
              <a:spcAft>
                <a:spcPts val="0"/>
              </a:spcAft>
              <a:buSzPts val="1400"/>
              <a:buChar char="○"/>
            </a:pPr>
            <a:r>
              <a:rPr b="0" lang="en" sz="1800">
                <a:solidFill>
                  <a:srgbClr val="F5F5F5"/>
                </a:solidFill>
                <a:latin typeface="Calibri"/>
                <a:ea typeface="Calibri"/>
                <a:cs typeface="Calibri"/>
                <a:sym typeface="Calibri"/>
              </a:rPr>
              <a:t>Slight performance overhead due to debug systems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7" name="Shape 727"/>
        <p:cNvGrpSpPr/>
        <p:nvPr/>
      </p:nvGrpSpPr>
      <p:grpSpPr>
        <a:xfrm>
          <a:off x="0" y="0"/>
          <a:ext cx="0" cy="0"/>
          <a:chOff x="0" y="0"/>
          <a:chExt cx="0" cy="0"/>
        </a:xfrm>
      </p:grpSpPr>
      <p:sp>
        <p:nvSpPr>
          <p:cNvPr id="728" name="Google Shape;728;p121"/>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Editor	</a:t>
            </a:r>
            <a:endParaRPr/>
          </a:p>
        </p:txBody>
      </p:sp>
      <p:sp>
        <p:nvSpPr>
          <p:cNvPr id="729" name="Google Shape;729;p121"/>
          <p:cNvSpPr txBox="1"/>
          <p:nvPr>
            <p:ph idx="1" type="body"/>
          </p:nvPr>
        </p:nvSpPr>
        <p:spPr>
          <a:xfrm>
            <a:off x="311699" y="1152475"/>
            <a:ext cx="5904900" cy="35370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Built Custom editor for faster development </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Live editing of gameObjects and component data</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Save/Load system for persistent changes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Developer tools: Create, Delete, Duplicate (Objects)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Undo/Redo Support</a:t>
            </a:r>
            <a:endParaRPr/>
          </a:p>
        </p:txBody>
      </p:sp>
      <p:sp>
        <p:nvSpPr>
          <p:cNvPr id="730" name="Google Shape;730;p121"/>
          <p:cNvSpPr/>
          <p:nvPr/>
        </p:nvSpPr>
        <p:spPr>
          <a:xfrm>
            <a:off x="6640600" y="1658874"/>
            <a:ext cx="2154600" cy="1484400"/>
          </a:xfrm>
          <a:prstGeom prst="rect">
            <a:avLst/>
          </a:prstGeom>
          <a:solidFill>
            <a:srgbClr val="1A1A1A"/>
          </a:solidFill>
          <a:ln cap="flat" cmpd="sng" w="9525">
            <a:solidFill>
              <a:srgbClr val="9E9E9E"/>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verage"/>
              <a:buNone/>
            </a:pPr>
            <a:r>
              <a:t/>
            </a:r>
            <a:endParaRPr b="0" i="0" sz="1400" u="none" cap="none" strike="noStrike">
              <a:solidFill>
                <a:srgbClr val="000000"/>
              </a:solidFill>
              <a:latin typeface="Average"/>
              <a:ea typeface="Average"/>
              <a:cs typeface="Average"/>
              <a:sym typeface="Average"/>
            </a:endParaRPr>
          </a:p>
        </p:txBody>
      </p:sp>
      <p:sp>
        <p:nvSpPr>
          <p:cNvPr id="731" name="Google Shape;731;p121"/>
          <p:cNvSpPr txBox="1"/>
          <p:nvPr/>
        </p:nvSpPr>
        <p:spPr>
          <a:xfrm>
            <a:off x="6695324" y="2200750"/>
            <a:ext cx="2100000" cy="462300"/>
          </a:xfrm>
          <a:prstGeom prst="rect">
            <a:avLst/>
          </a:prstGeom>
          <a:noFill/>
          <a:ln>
            <a:noFill/>
          </a:ln>
        </p:spPr>
        <p:txBody>
          <a:bodyPr anchorCtr="0" anchor="t" bIns="91400" lIns="91400" spcFirstLastPara="1" rIns="91400" wrap="square" tIns="91400">
            <a:normAutofit/>
          </a:bodyPr>
          <a:lstStyle/>
          <a:p>
            <a:pPr indent="0" lvl="0" marL="0" marR="0" rtl="0" algn="ctr">
              <a:lnSpc>
                <a:spcPct val="100000"/>
              </a:lnSpc>
              <a:spcBef>
                <a:spcPts val="0"/>
              </a:spcBef>
              <a:spcAft>
                <a:spcPts val="0"/>
              </a:spcAft>
              <a:buClr>
                <a:srgbClr val="F5F5F5"/>
              </a:buClr>
              <a:buSzPts val="1800"/>
              <a:buFont typeface="Calibri"/>
              <a:buNone/>
            </a:pPr>
            <a:r>
              <a:rPr b="0" i="0" lang="en" sz="1800" u="none" cap="none" strike="noStrike">
                <a:solidFill>
                  <a:srgbClr val="F5F5F5"/>
                </a:solidFill>
                <a:latin typeface="Calibri"/>
                <a:ea typeface="Calibri"/>
                <a:cs typeface="Calibri"/>
                <a:sym typeface="Calibri"/>
              </a:rPr>
              <a:t>Picture Next Slide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5" name="Shape 735"/>
        <p:cNvGrpSpPr/>
        <p:nvPr/>
      </p:nvGrpSpPr>
      <p:grpSpPr>
        <a:xfrm>
          <a:off x="0" y="0"/>
          <a:ext cx="0" cy="0"/>
          <a:chOff x="0" y="0"/>
          <a:chExt cx="0" cy="0"/>
        </a:xfrm>
      </p:grpSpPr>
      <p:sp>
        <p:nvSpPr>
          <p:cNvPr id="736" name="Google Shape;736;p122"/>
          <p:cNvSpPr txBox="1"/>
          <p:nvPr>
            <p:ph type="title"/>
          </p:nvPr>
        </p:nvSpPr>
        <p:spPr>
          <a:xfrm>
            <a:off x="263799" y="232999"/>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Editor</a:t>
            </a:r>
            <a:endParaRPr/>
          </a:p>
        </p:txBody>
      </p:sp>
      <p:sp>
        <p:nvSpPr>
          <p:cNvPr id="737" name="Google Shape;737;p122"/>
          <p:cNvSpPr txBox="1"/>
          <p:nvPr>
            <p:ph idx="1" type="body"/>
          </p:nvPr>
        </p:nvSpPr>
        <p:spPr>
          <a:xfrm>
            <a:off x="311699" y="1152475"/>
            <a:ext cx="8520600" cy="3416400"/>
          </a:xfrm>
          <a:prstGeom prst="rect">
            <a:avLst/>
          </a:prstGeom>
          <a:solidFill>
            <a:srgbClr val="1A1A1A"/>
          </a:solid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800"/>
              <a:buNone/>
            </a:pPr>
            <a:r>
              <a:t/>
            </a:r>
            <a:endParaRPr b="0" i="0" sz="1800" u="none" cap="none" strike="noStrike">
              <a:solidFill>
                <a:schemeClr val="accent3"/>
              </a:solidFill>
              <a:latin typeface="Average"/>
              <a:ea typeface="Average"/>
              <a:cs typeface="Average"/>
              <a:sym typeface="Average"/>
            </a:endParaRPr>
          </a:p>
        </p:txBody>
      </p:sp>
      <p:pic>
        <p:nvPicPr>
          <p:cNvPr descr="Google Shape;454;p73" id="738" name="Google Shape;738;p122"/>
          <p:cNvPicPr preferRelativeResize="0"/>
          <p:nvPr/>
        </p:nvPicPr>
        <p:blipFill rotWithShape="1">
          <a:blip r:embed="rId4">
            <a:alphaModFix/>
          </a:blip>
          <a:srcRect b="1566" l="1314" r="2744" t="2345"/>
          <a:stretch/>
        </p:blipFill>
        <p:spPr>
          <a:xfrm>
            <a:off x="120050" y="954175"/>
            <a:ext cx="8902477" cy="4122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2" name="Shape 742"/>
        <p:cNvGrpSpPr/>
        <p:nvPr/>
      </p:nvGrpSpPr>
      <p:grpSpPr>
        <a:xfrm>
          <a:off x="0" y="0"/>
          <a:ext cx="0" cy="0"/>
          <a:chOff x="0" y="0"/>
          <a:chExt cx="0" cy="0"/>
        </a:xfrm>
      </p:grpSpPr>
      <p:sp>
        <p:nvSpPr>
          <p:cNvPr id="743" name="Google Shape;743;p123"/>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Engine Singleton		</a:t>
            </a:r>
            <a:endParaRPr/>
          </a:p>
        </p:txBody>
      </p:sp>
      <p:sp>
        <p:nvSpPr>
          <p:cNvPr id="744" name="Google Shape;744;p123"/>
          <p:cNvSpPr txBox="1"/>
          <p:nvPr>
            <p:ph idx="1" type="body"/>
          </p:nvPr>
        </p:nvSpPr>
        <p:spPr>
          <a:xfrm>
            <a:off x="311699" y="1152475"/>
            <a:ext cx="5056800"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Provides global access point to core systems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Stores all major managers (Audio, Render, Scene, etc)</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Ensures a single shared engine instance</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Simplicis system access across the project</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Acts as central hub for engine architecture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8" name="Shape 748"/>
        <p:cNvGrpSpPr/>
        <p:nvPr/>
      </p:nvGrpSpPr>
      <p:grpSpPr>
        <a:xfrm>
          <a:off x="0" y="0"/>
          <a:ext cx="0" cy="0"/>
          <a:chOff x="0" y="0"/>
          <a:chExt cx="0" cy="0"/>
        </a:xfrm>
      </p:grpSpPr>
      <p:sp>
        <p:nvSpPr>
          <p:cNvPr id="749" name="Google Shape;749;p124"/>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Settings Manager</a:t>
            </a:r>
            <a:endParaRPr/>
          </a:p>
        </p:txBody>
      </p:sp>
      <p:sp>
        <p:nvSpPr>
          <p:cNvPr id="750" name="Google Shape;750;p124"/>
          <p:cNvSpPr txBox="1"/>
          <p:nvPr>
            <p:ph idx="1" type="body"/>
          </p:nvPr>
        </p:nvSpPr>
        <p:spPr>
          <a:xfrm>
            <a:off x="311700" y="1152475"/>
            <a:ext cx="5405700"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Built settings manager for persistent player data</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Reads/Writes settings to external files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Applies changes during runtime</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Supports save/load across sessions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Example: Player customization (color, keybinds)</a:t>
            </a:r>
            <a:endParaRPr/>
          </a:p>
        </p:txBody>
      </p:sp>
      <p:pic>
        <p:nvPicPr>
          <p:cNvPr id="751" name="Google Shape;751;p124"/>
          <p:cNvPicPr preferRelativeResize="0"/>
          <p:nvPr/>
        </p:nvPicPr>
        <p:blipFill>
          <a:blip r:embed="rId4">
            <a:alphaModFix/>
          </a:blip>
          <a:stretch>
            <a:fillRect/>
          </a:stretch>
        </p:blipFill>
        <p:spPr>
          <a:xfrm>
            <a:off x="6746625" y="1525550"/>
            <a:ext cx="1952450" cy="3200750"/>
          </a:xfrm>
          <a:prstGeom prst="rect">
            <a:avLst/>
          </a:prstGeom>
          <a:noFill/>
          <a:ln>
            <a:noFill/>
          </a:ln>
        </p:spPr>
      </p:pic>
      <p:sp>
        <p:nvSpPr>
          <p:cNvPr id="752" name="Google Shape;752;p124"/>
          <p:cNvSpPr txBox="1"/>
          <p:nvPr/>
        </p:nvSpPr>
        <p:spPr>
          <a:xfrm>
            <a:off x="6887850" y="1079425"/>
            <a:ext cx="17253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Average"/>
                <a:ea typeface="Average"/>
                <a:cs typeface="Average"/>
                <a:sym typeface="Average"/>
              </a:rPr>
              <a:t>Written File</a:t>
            </a:r>
            <a:endParaRPr sz="1800">
              <a:solidFill>
                <a:schemeClr val="accent3"/>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6" name="Shape 756"/>
        <p:cNvGrpSpPr/>
        <p:nvPr/>
      </p:nvGrpSpPr>
      <p:grpSpPr>
        <a:xfrm>
          <a:off x="0" y="0"/>
          <a:ext cx="0" cy="0"/>
          <a:chOff x="0" y="0"/>
          <a:chExt cx="0" cy="0"/>
        </a:xfrm>
      </p:grpSpPr>
      <p:sp>
        <p:nvSpPr>
          <p:cNvPr id="757" name="Google Shape;757;p12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Cameras		</a:t>
            </a:r>
            <a:endParaRPr/>
          </a:p>
        </p:txBody>
      </p:sp>
      <p:sp>
        <p:nvSpPr>
          <p:cNvPr id="758" name="Google Shape;758;p125"/>
          <p:cNvSpPr txBox="1"/>
          <p:nvPr>
            <p:ph idx="1" type="body"/>
          </p:nvPr>
        </p:nvSpPr>
        <p:spPr>
          <a:xfrm>
            <a:off x="311700" y="1152474"/>
            <a:ext cx="5474100" cy="3707400"/>
          </a:xfrm>
          <a:prstGeom prst="rect">
            <a:avLst/>
          </a:prstGeom>
          <a:noFill/>
          <a:ln>
            <a:noFill/>
          </a:ln>
        </p:spPr>
        <p:txBody>
          <a:bodyPr anchorCtr="0" anchor="t" bIns="91400" lIns="91400" spcFirstLastPara="1" rIns="91400" wrap="square" tIns="91400">
            <a:normAutofit fontScale="92500"/>
          </a:bodyPr>
          <a:lstStyle/>
          <a:p>
            <a:pPr indent="-325755" lvl="0" marL="4572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Initial camera became too large and hard to manage</a:t>
            </a:r>
            <a:endParaRPr/>
          </a:p>
          <a:p>
            <a:pPr indent="-325755" lvl="0" marL="4572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Split into Base Camera Component for shared functionality</a:t>
            </a:r>
            <a:endParaRPr/>
          </a:p>
          <a:p>
            <a:pPr indent="-325755" lvl="0" marL="4572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Created specialized camera types for different modes</a:t>
            </a:r>
            <a:endParaRPr/>
          </a:p>
          <a:p>
            <a:pPr indent="-302259" lvl="1" marL="9144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Editor Camera</a:t>
            </a:r>
            <a:endParaRPr/>
          </a:p>
          <a:p>
            <a:pPr indent="-302259" lvl="1" marL="9144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Ghost Camera</a:t>
            </a:r>
            <a:endParaRPr/>
          </a:p>
          <a:p>
            <a:pPr indent="-302259" lvl="1" marL="9144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Race Camera</a:t>
            </a:r>
            <a:endParaRPr/>
          </a:p>
          <a:p>
            <a:pPr indent="-325755" lvl="0" marL="4572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Each camera handles its own behavior and logic</a:t>
            </a:r>
            <a:endParaRPr/>
          </a:p>
          <a:p>
            <a:pPr indent="-325755" lvl="0" marL="457200" rtl="0" algn="l">
              <a:lnSpc>
                <a:spcPct val="150000"/>
              </a:lnSpc>
              <a:spcBef>
                <a:spcPts val="0"/>
              </a:spcBef>
              <a:spcAft>
                <a:spcPts val="0"/>
              </a:spcAft>
              <a:buSzPct val="100000"/>
              <a:buChar char="●"/>
            </a:pPr>
            <a:r>
              <a:rPr b="0" lang="en" sz="1800">
                <a:solidFill>
                  <a:srgbClr val="F5F5F5"/>
                </a:solidFill>
                <a:latin typeface="Calibri"/>
                <a:ea typeface="Calibri"/>
                <a:cs typeface="Calibri"/>
                <a:sym typeface="Calibri"/>
              </a:rPr>
              <a:t>Improved modularity and maintainability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2" name="Shape 762"/>
        <p:cNvGrpSpPr/>
        <p:nvPr/>
      </p:nvGrpSpPr>
      <p:grpSpPr>
        <a:xfrm>
          <a:off x="0" y="0"/>
          <a:ext cx="0" cy="0"/>
          <a:chOff x="0" y="0"/>
          <a:chExt cx="0" cy="0"/>
        </a:xfrm>
      </p:grpSpPr>
      <p:sp>
        <p:nvSpPr>
          <p:cNvPr id="763" name="Google Shape;763;p126"/>
          <p:cNvSpPr txBox="1"/>
          <p:nvPr>
            <p:ph type="title"/>
          </p:nvPr>
        </p:nvSpPr>
        <p:spPr>
          <a:xfrm>
            <a:off x="311699" y="445025"/>
            <a:ext cx="34992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Game State Machine</a:t>
            </a:r>
            <a:endParaRPr/>
          </a:p>
        </p:txBody>
      </p:sp>
      <p:sp>
        <p:nvSpPr>
          <p:cNvPr id="764" name="Google Shape;764;p126"/>
          <p:cNvSpPr txBox="1"/>
          <p:nvPr>
            <p:ph idx="1" type="body"/>
          </p:nvPr>
        </p:nvSpPr>
        <p:spPr>
          <a:xfrm>
            <a:off x="311699" y="1152475"/>
            <a:ext cx="5946000" cy="3693600"/>
          </a:xfrm>
          <a:prstGeom prst="rect">
            <a:avLst/>
          </a:prstGeom>
          <a:noFill/>
          <a:ln>
            <a:noFill/>
          </a:ln>
        </p:spPr>
        <p:txBody>
          <a:bodyPr anchorCtr="0" anchor="t" bIns="91400" lIns="91400" spcFirstLastPara="1" rIns="91400" wrap="square" tIns="91400">
            <a:normAutofit lnSpcReduction="10000"/>
          </a:bodyPr>
          <a:lstStyle/>
          <a:p>
            <a:pPr indent="-342900" lvl="0" marL="457200" rtl="0" algn="l">
              <a:lnSpc>
                <a:spcPct val="120000"/>
              </a:lnSpc>
              <a:spcBef>
                <a:spcPts val="0"/>
              </a:spcBef>
              <a:spcAft>
                <a:spcPts val="0"/>
              </a:spcAft>
              <a:buSzPts val="1800"/>
              <a:buChar char="●"/>
            </a:pPr>
            <a:r>
              <a:rPr b="0" lang="en" sz="1800">
                <a:solidFill>
                  <a:srgbClr val="F5F5F5"/>
                </a:solidFill>
                <a:latin typeface="Calibri"/>
                <a:ea typeface="Calibri"/>
                <a:cs typeface="Calibri"/>
                <a:sym typeface="Calibri"/>
              </a:rPr>
              <a:t>Scene Switching logic became increasingly complex and bloated</a:t>
            </a:r>
            <a:endParaRPr/>
          </a:p>
          <a:p>
            <a:pPr indent="-342900" lvl="0" marL="457200" rtl="0" algn="l">
              <a:lnSpc>
                <a:spcPct val="120000"/>
              </a:lnSpc>
              <a:spcBef>
                <a:spcPts val="0"/>
              </a:spcBef>
              <a:spcAft>
                <a:spcPts val="0"/>
              </a:spcAft>
              <a:buSzPts val="1800"/>
              <a:buChar char="●"/>
            </a:pPr>
            <a:r>
              <a:rPr b="0" lang="en" sz="1800">
                <a:solidFill>
                  <a:srgbClr val="F5F5F5"/>
                </a:solidFill>
                <a:latin typeface="Calibri"/>
                <a:ea typeface="Calibri"/>
                <a:cs typeface="Calibri"/>
                <a:sym typeface="Calibri"/>
              </a:rPr>
              <a:t>Introduced GameStateMancine to manage game flow</a:t>
            </a:r>
            <a:endParaRPr/>
          </a:p>
          <a:p>
            <a:pPr indent="-342900" lvl="0" marL="457200" rtl="0" algn="l">
              <a:lnSpc>
                <a:spcPct val="120000"/>
              </a:lnSpc>
              <a:spcBef>
                <a:spcPts val="0"/>
              </a:spcBef>
              <a:spcAft>
                <a:spcPts val="0"/>
              </a:spcAft>
              <a:buSzPts val="1800"/>
              <a:buChar char="●"/>
            </a:pPr>
            <a:r>
              <a:rPr b="0" lang="en" sz="1800">
                <a:solidFill>
                  <a:srgbClr val="F5F5F5"/>
                </a:solidFill>
                <a:latin typeface="Calibri"/>
                <a:ea typeface="Calibri"/>
                <a:cs typeface="Calibri"/>
                <a:sym typeface="Calibri"/>
              </a:rPr>
              <a:t>Uses Push/Pop stack-based state system</a:t>
            </a:r>
            <a:endParaRPr/>
          </a:p>
          <a:p>
            <a:pPr indent="-342900" lvl="0" marL="457200" rtl="0" algn="l">
              <a:lnSpc>
                <a:spcPct val="120000"/>
              </a:lnSpc>
              <a:spcBef>
                <a:spcPts val="0"/>
              </a:spcBef>
              <a:spcAft>
                <a:spcPts val="0"/>
              </a:spcAft>
              <a:buSzPts val="1800"/>
              <a:buChar char="●"/>
            </a:pPr>
            <a:r>
              <a:rPr b="0" lang="en" sz="1800">
                <a:solidFill>
                  <a:srgbClr val="F5F5F5"/>
                </a:solidFill>
                <a:latin typeface="Calibri"/>
                <a:ea typeface="Calibri"/>
                <a:cs typeface="Calibri"/>
                <a:sym typeface="Calibri"/>
              </a:rPr>
              <a:t>Each state controls its own logic and behaviour</a:t>
            </a:r>
            <a:endParaRPr/>
          </a:p>
          <a:p>
            <a:pPr indent="-342900" lvl="0" marL="457200" rtl="0" algn="l">
              <a:lnSpc>
                <a:spcPct val="120000"/>
              </a:lnSpc>
              <a:spcBef>
                <a:spcPts val="0"/>
              </a:spcBef>
              <a:spcAft>
                <a:spcPts val="0"/>
              </a:spcAft>
              <a:buSzPts val="1800"/>
              <a:buChar char="●"/>
            </a:pPr>
            <a:r>
              <a:rPr b="0" lang="en" sz="1800">
                <a:solidFill>
                  <a:srgbClr val="F5F5F5"/>
                </a:solidFill>
                <a:latin typeface="Calibri"/>
                <a:ea typeface="Calibri"/>
                <a:cs typeface="Calibri"/>
                <a:sym typeface="Calibri"/>
              </a:rPr>
              <a:t>Example States</a:t>
            </a:r>
            <a:endParaRPr/>
          </a:p>
          <a:p>
            <a:pPr indent="-317500" lvl="1" marL="914400" rtl="0" algn="l">
              <a:lnSpc>
                <a:spcPct val="120000"/>
              </a:lnSpc>
              <a:spcBef>
                <a:spcPts val="0"/>
              </a:spcBef>
              <a:spcAft>
                <a:spcPts val="0"/>
              </a:spcAft>
              <a:buSzPts val="1400"/>
              <a:buChar char="○"/>
            </a:pPr>
            <a:r>
              <a:rPr b="0" lang="en" sz="1800">
                <a:solidFill>
                  <a:srgbClr val="F5F5F5"/>
                </a:solidFill>
                <a:latin typeface="Calibri"/>
                <a:ea typeface="Calibri"/>
                <a:cs typeface="Calibri"/>
                <a:sym typeface="Calibri"/>
              </a:rPr>
              <a:t>Main Menu: Handles UI input and navigation</a:t>
            </a:r>
            <a:endParaRPr/>
          </a:p>
          <a:p>
            <a:pPr indent="-317500" lvl="1" marL="914400" rtl="0" algn="l">
              <a:lnSpc>
                <a:spcPct val="120000"/>
              </a:lnSpc>
              <a:spcBef>
                <a:spcPts val="0"/>
              </a:spcBef>
              <a:spcAft>
                <a:spcPts val="0"/>
              </a:spcAft>
              <a:buSzPts val="1400"/>
              <a:buChar char="○"/>
            </a:pPr>
            <a:r>
              <a:rPr b="0" lang="en" sz="1800">
                <a:solidFill>
                  <a:srgbClr val="F5F5F5"/>
                </a:solidFill>
                <a:latin typeface="Calibri"/>
                <a:ea typeface="Calibri"/>
                <a:cs typeface="Calibri"/>
                <a:sym typeface="Calibri"/>
              </a:rPr>
              <a:t>Race State: Manages gameplay flow and race completion</a:t>
            </a:r>
            <a:endParaRPr/>
          </a:p>
          <a:p>
            <a:pPr indent="-342900" lvl="0" marL="457200" rtl="0" algn="l">
              <a:lnSpc>
                <a:spcPct val="120000"/>
              </a:lnSpc>
              <a:spcBef>
                <a:spcPts val="0"/>
              </a:spcBef>
              <a:spcAft>
                <a:spcPts val="0"/>
              </a:spcAft>
              <a:buSzPts val="1800"/>
              <a:buChar char="●"/>
            </a:pPr>
            <a:r>
              <a:rPr b="0" lang="en" sz="1800">
                <a:solidFill>
                  <a:srgbClr val="F5F5F5"/>
                </a:solidFill>
                <a:latin typeface="Calibri"/>
                <a:ea typeface="Calibri"/>
                <a:cs typeface="Calibri"/>
                <a:sym typeface="Calibri"/>
              </a:rPr>
              <a:t>Improved separation of game logic and scene management</a:t>
            </a:r>
            <a:endParaRPr/>
          </a:p>
        </p:txBody>
      </p:sp>
      <p:sp>
        <p:nvSpPr>
          <p:cNvPr id="765" name="Google Shape;765;p126"/>
          <p:cNvSpPr txBox="1"/>
          <p:nvPr/>
        </p:nvSpPr>
        <p:spPr>
          <a:xfrm>
            <a:off x="6586075" y="548025"/>
            <a:ext cx="2165100" cy="41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Average"/>
                <a:ea typeface="Average"/>
                <a:cs typeface="Average"/>
                <a:sym typeface="Average"/>
              </a:rPr>
              <a:t>MainMenuState</a:t>
            </a:r>
            <a:endParaRPr sz="1800">
              <a:solidFill>
                <a:schemeClr val="accent3"/>
              </a:solidFill>
              <a:latin typeface="Average"/>
              <a:ea typeface="Average"/>
              <a:cs typeface="Average"/>
              <a:sym typeface="Average"/>
            </a:endParaRPr>
          </a:p>
        </p:txBody>
      </p:sp>
      <p:pic>
        <p:nvPicPr>
          <p:cNvPr id="766" name="Google Shape;766;p126"/>
          <p:cNvPicPr preferRelativeResize="0"/>
          <p:nvPr/>
        </p:nvPicPr>
        <p:blipFill>
          <a:blip r:embed="rId4">
            <a:alphaModFix/>
          </a:blip>
          <a:stretch>
            <a:fillRect/>
          </a:stretch>
        </p:blipFill>
        <p:spPr>
          <a:xfrm>
            <a:off x="6198975" y="1004125"/>
            <a:ext cx="2828425" cy="1583825"/>
          </a:xfrm>
          <a:prstGeom prst="rect">
            <a:avLst/>
          </a:prstGeom>
          <a:noFill/>
          <a:ln>
            <a:noFill/>
          </a:ln>
        </p:spPr>
      </p:pic>
      <p:pic>
        <p:nvPicPr>
          <p:cNvPr id="767" name="Google Shape;767;p126"/>
          <p:cNvPicPr preferRelativeResize="0"/>
          <p:nvPr/>
        </p:nvPicPr>
        <p:blipFill>
          <a:blip r:embed="rId5">
            <a:alphaModFix/>
          </a:blip>
          <a:stretch>
            <a:fillRect/>
          </a:stretch>
        </p:blipFill>
        <p:spPr>
          <a:xfrm>
            <a:off x="6015275" y="3259550"/>
            <a:ext cx="3012125" cy="1689566"/>
          </a:xfrm>
          <a:prstGeom prst="rect">
            <a:avLst/>
          </a:prstGeom>
          <a:noFill/>
          <a:ln>
            <a:noFill/>
          </a:ln>
        </p:spPr>
      </p:pic>
      <p:sp>
        <p:nvSpPr>
          <p:cNvPr id="768" name="Google Shape;768;p126"/>
          <p:cNvSpPr txBox="1"/>
          <p:nvPr/>
        </p:nvSpPr>
        <p:spPr>
          <a:xfrm>
            <a:off x="6586075" y="2846150"/>
            <a:ext cx="2165100" cy="41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Average"/>
                <a:ea typeface="Average"/>
                <a:cs typeface="Average"/>
                <a:sym typeface="Average"/>
              </a:rPr>
              <a:t>RaceState</a:t>
            </a:r>
            <a:endParaRPr sz="1800">
              <a:solidFill>
                <a:schemeClr val="accent3"/>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2" name="Shape 772"/>
        <p:cNvGrpSpPr/>
        <p:nvPr/>
      </p:nvGrpSpPr>
      <p:grpSpPr>
        <a:xfrm>
          <a:off x="0" y="0"/>
          <a:ext cx="0" cy="0"/>
          <a:chOff x="0" y="0"/>
          <a:chExt cx="0" cy="0"/>
        </a:xfrm>
      </p:grpSpPr>
      <p:sp>
        <p:nvSpPr>
          <p:cNvPr id="773" name="Google Shape;773;p127"/>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SteamManager</a:t>
            </a:r>
            <a:endParaRPr/>
          </a:p>
        </p:txBody>
      </p:sp>
      <p:sp>
        <p:nvSpPr>
          <p:cNvPr id="774" name="Google Shape;774;p127"/>
          <p:cNvSpPr txBox="1"/>
          <p:nvPr>
            <p:ph idx="1" type="body"/>
          </p:nvPr>
        </p:nvSpPr>
        <p:spPr>
          <a:xfrm>
            <a:off x="311700" y="1152475"/>
            <a:ext cx="5316600"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Central entry point to all steam features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Stores access to steam-related managers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Handles integration with Steam API</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Provides a single access point across the project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8" name="Shape 778"/>
        <p:cNvGrpSpPr/>
        <p:nvPr/>
      </p:nvGrpSpPr>
      <p:grpSpPr>
        <a:xfrm>
          <a:off x="0" y="0"/>
          <a:ext cx="0" cy="0"/>
          <a:chOff x="0" y="0"/>
          <a:chExt cx="0" cy="0"/>
        </a:xfrm>
      </p:grpSpPr>
      <p:sp>
        <p:nvSpPr>
          <p:cNvPr id="779" name="Google Shape;779;p128"/>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Steam Lobby Manager</a:t>
            </a:r>
            <a:endParaRPr/>
          </a:p>
        </p:txBody>
      </p:sp>
      <p:sp>
        <p:nvSpPr>
          <p:cNvPr id="780" name="Google Shape;780;p128"/>
          <p:cNvSpPr txBox="1"/>
          <p:nvPr>
            <p:ph idx="1" type="body"/>
          </p:nvPr>
        </p:nvSpPr>
        <p:spPr>
          <a:xfrm>
            <a:off x="311699" y="1152475"/>
            <a:ext cx="8520600"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Handles creation and joining of steam Lobbies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Uses Steam’s built in lobby system</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Manages player sessions and lobby data</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Supports the Networking system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4" name="Shape 784"/>
        <p:cNvGrpSpPr/>
        <p:nvPr/>
      </p:nvGrpSpPr>
      <p:grpSpPr>
        <a:xfrm>
          <a:off x="0" y="0"/>
          <a:ext cx="0" cy="0"/>
          <a:chOff x="0" y="0"/>
          <a:chExt cx="0" cy="0"/>
        </a:xfrm>
      </p:grpSpPr>
      <p:sp>
        <p:nvSpPr>
          <p:cNvPr id="785" name="Google Shape;785;p129"/>
          <p:cNvSpPr txBox="1"/>
          <p:nvPr>
            <p:ph type="title"/>
          </p:nvPr>
        </p:nvSpPr>
        <p:spPr>
          <a:xfrm>
            <a:off x="311700" y="445025"/>
            <a:ext cx="46605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Steam Leaderboard Manager</a:t>
            </a:r>
            <a:endParaRPr/>
          </a:p>
        </p:txBody>
      </p:sp>
      <p:sp>
        <p:nvSpPr>
          <p:cNvPr id="786" name="Google Shape;786;p129"/>
          <p:cNvSpPr txBox="1"/>
          <p:nvPr>
            <p:ph idx="1" type="body"/>
          </p:nvPr>
        </p:nvSpPr>
        <p:spPr>
          <a:xfrm>
            <a:off x="311700" y="1152475"/>
            <a:ext cx="5506800" cy="2354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Interfaces with steam leaderboard system</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Steam supports ~10,000 leaderboards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Each map had its own leaderboard entry</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Separate debug and release leaderboards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Automatically creates leaderboards for new maps</a:t>
            </a:r>
            <a:endParaRPr/>
          </a:p>
        </p:txBody>
      </p:sp>
      <p:pic>
        <p:nvPicPr>
          <p:cNvPr id="787" name="Google Shape;787;p129"/>
          <p:cNvPicPr preferRelativeResize="0"/>
          <p:nvPr/>
        </p:nvPicPr>
        <p:blipFill>
          <a:blip r:embed="rId4">
            <a:alphaModFix/>
          </a:blip>
          <a:stretch>
            <a:fillRect/>
          </a:stretch>
        </p:blipFill>
        <p:spPr>
          <a:xfrm>
            <a:off x="7368785" y="2978525"/>
            <a:ext cx="1150513" cy="1834912"/>
          </a:xfrm>
          <a:prstGeom prst="rect">
            <a:avLst/>
          </a:prstGeom>
          <a:noFill/>
          <a:ln>
            <a:noFill/>
          </a:ln>
        </p:spPr>
      </p:pic>
      <p:pic>
        <p:nvPicPr>
          <p:cNvPr id="788" name="Google Shape;788;p129"/>
          <p:cNvPicPr preferRelativeResize="0"/>
          <p:nvPr/>
        </p:nvPicPr>
        <p:blipFill>
          <a:blip r:embed="rId5">
            <a:alphaModFix/>
          </a:blip>
          <a:stretch>
            <a:fillRect/>
          </a:stretch>
        </p:blipFill>
        <p:spPr>
          <a:xfrm>
            <a:off x="5352650" y="1302810"/>
            <a:ext cx="1887250" cy="1075225"/>
          </a:xfrm>
          <a:prstGeom prst="rect">
            <a:avLst/>
          </a:prstGeom>
          <a:noFill/>
          <a:ln>
            <a:noFill/>
          </a:ln>
        </p:spPr>
      </p:pic>
      <p:pic>
        <p:nvPicPr>
          <p:cNvPr id="789" name="Google Shape;789;p129"/>
          <p:cNvPicPr preferRelativeResize="0"/>
          <p:nvPr/>
        </p:nvPicPr>
        <p:blipFill>
          <a:blip r:embed="rId6">
            <a:alphaModFix/>
          </a:blip>
          <a:stretch>
            <a:fillRect/>
          </a:stretch>
        </p:blipFill>
        <p:spPr>
          <a:xfrm>
            <a:off x="7207075" y="1335612"/>
            <a:ext cx="1312234" cy="1075225"/>
          </a:xfrm>
          <a:prstGeom prst="rect">
            <a:avLst/>
          </a:prstGeom>
          <a:noFill/>
          <a:ln>
            <a:noFill/>
          </a:ln>
        </p:spPr>
      </p:pic>
      <p:pic>
        <p:nvPicPr>
          <p:cNvPr id="790" name="Google Shape;790;p129"/>
          <p:cNvPicPr preferRelativeResize="0"/>
          <p:nvPr/>
        </p:nvPicPr>
        <p:blipFill>
          <a:blip r:embed="rId7">
            <a:alphaModFix/>
          </a:blip>
          <a:stretch>
            <a:fillRect/>
          </a:stretch>
        </p:blipFill>
        <p:spPr>
          <a:xfrm>
            <a:off x="5536400" y="3008440"/>
            <a:ext cx="1892188" cy="1653527"/>
          </a:xfrm>
          <a:prstGeom prst="rect">
            <a:avLst/>
          </a:prstGeom>
          <a:noFill/>
          <a:ln>
            <a:noFill/>
          </a:ln>
        </p:spPr>
      </p:pic>
      <p:sp>
        <p:nvSpPr>
          <p:cNvPr id="791" name="Google Shape;791;p129"/>
          <p:cNvSpPr txBox="1"/>
          <p:nvPr/>
        </p:nvSpPr>
        <p:spPr>
          <a:xfrm>
            <a:off x="6126825" y="869825"/>
            <a:ext cx="19485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Average"/>
                <a:ea typeface="Average"/>
                <a:cs typeface="Average"/>
                <a:sym typeface="Average"/>
              </a:rPr>
              <a:t>Dev Leaderboard</a:t>
            </a:r>
            <a:endParaRPr sz="1800">
              <a:solidFill>
                <a:schemeClr val="accent3"/>
              </a:solidFill>
              <a:latin typeface="Average"/>
              <a:ea typeface="Average"/>
              <a:cs typeface="Average"/>
              <a:sym typeface="Average"/>
            </a:endParaRPr>
          </a:p>
        </p:txBody>
      </p:sp>
      <p:sp>
        <p:nvSpPr>
          <p:cNvPr id="792" name="Google Shape;792;p129"/>
          <p:cNvSpPr txBox="1"/>
          <p:nvPr/>
        </p:nvSpPr>
        <p:spPr>
          <a:xfrm>
            <a:off x="5818500" y="2614850"/>
            <a:ext cx="2342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Average"/>
                <a:ea typeface="Average"/>
                <a:cs typeface="Average"/>
                <a:sym typeface="Average"/>
              </a:rPr>
              <a:t>Release</a:t>
            </a:r>
            <a:r>
              <a:rPr lang="en" sz="1800">
                <a:solidFill>
                  <a:schemeClr val="accent3"/>
                </a:solidFill>
                <a:latin typeface="Average"/>
                <a:ea typeface="Average"/>
                <a:cs typeface="Average"/>
                <a:sym typeface="Average"/>
              </a:rPr>
              <a:t> Leaderboard</a:t>
            </a:r>
            <a:endParaRPr sz="1800">
              <a:solidFill>
                <a:schemeClr val="accent3"/>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3" name="Shape 643"/>
        <p:cNvGrpSpPr/>
        <p:nvPr/>
      </p:nvGrpSpPr>
      <p:grpSpPr>
        <a:xfrm>
          <a:off x="0" y="0"/>
          <a:ext cx="0" cy="0"/>
          <a:chOff x="0" y="0"/>
          <a:chExt cx="0" cy="0"/>
        </a:xfrm>
      </p:grpSpPr>
      <p:sp>
        <p:nvSpPr>
          <p:cNvPr id="644" name="Google Shape;644;p112"/>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Elevator Pitch</a:t>
            </a:r>
            <a:endParaRPr/>
          </a:p>
        </p:txBody>
      </p:sp>
      <p:sp>
        <p:nvSpPr>
          <p:cNvPr id="645" name="Google Shape;645;p112"/>
          <p:cNvSpPr txBox="1"/>
          <p:nvPr>
            <p:ph idx="1" type="body"/>
          </p:nvPr>
        </p:nvSpPr>
        <p:spPr>
          <a:xfrm>
            <a:off x="311700" y="1755700"/>
            <a:ext cx="7785900" cy="2813100"/>
          </a:xfrm>
          <a:prstGeom prst="rect">
            <a:avLst/>
          </a:prstGeom>
          <a:noFill/>
          <a:ln>
            <a:noFill/>
          </a:ln>
        </p:spPr>
        <p:txBody>
          <a:bodyPr anchorCtr="0" anchor="t" bIns="91400" lIns="91400" spcFirstLastPara="1" rIns="91400" wrap="square" tIns="91400">
            <a:normAutofit/>
          </a:bodyPr>
          <a:lstStyle/>
          <a:p>
            <a:pPr indent="0" lvl="0" marL="0" marR="0" rtl="0" algn="ctr">
              <a:lnSpc>
                <a:spcPct val="150000"/>
              </a:lnSpc>
              <a:spcBef>
                <a:spcPts val="0"/>
              </a:spcBef>
              <a:spcAft>
                <a:spcPts val="0"/>
              </a:spcAft>
              <a:buClr>
                <a:schemeClr val="accent3"/>
              </a:buClr>
              <a:buSzPts val="1800"/>
              <a:buFont typeface="Helvetica Neue"/>
              <a:buNone/>
            </a:pPr>
            <a:r>
              <a:rPr b="0" i="0" lang="en" sz="1800" u="none" cap="none" strike="noStrike">
                <a:solidFill>
                  <a:srgbClr val="F5F5F5"/>
                </a:solidFill>
                <a:latin typeface="Calibri"/>
                <a:ea typeface="Calibri"/>
                <a:cs typeface="Calibri"/>
                <a:sym typeface="Calibri"/>
              </a:rPr>
              <a:t>Splat</a:t>
            </a:r>
            <a:r>
              <a:rPr lang="en">
                <a:solidFill>
                  <a:srgbClr val="F5F5F5"/>
                </a:solidFill>
                <a:latin typeface="Calibri"/>
                <a:ea typeface="Calibri"/>
                <a:cs typeface="Calibri"/>
                <a:sym typeface="Calibri"/>
              </a:rPr>
              <a:t>_II</a:t>
            </a:r>
            <a:r>
              <a:rPr b="0" i="0" lang="en" sz="1800" u="none" cap="none" strike="noStrike">
                <a:solidFill>
                  <a:srgbClr val="F5F5F5"/>
                </a:solidFill>
                <a:latin typeface="Calibri"/>
                <a:ea typeface="Calibri"/>
                <a:cs typeface="Calibri"/>
                <a:sym typeface="Calibri"/>
              </a:rPr>
              <a:t> is a fast-paced racing game where players use grappling hooks to swing through a procedurally generated city, competing to reach the finish line in the shortest time possible.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6" name="Shape 796"/>
        <p:cNvGrpSpPr/>
        <p:nvPr/>
      </p:nvGrpSpPr>
      <p:grpSpPr>
        <a:xfrm>
          <a:off x="0" y="0"/>
          <a:ext cx="0" cy="0"/>
          <a:chOff x="0" y="0"/>
          <a:chExt cx="0" cy="0"/>
        </a:xfrm>
      </p:grpSpPr>
      <p:sp>
        <p:nvSpPr>
          <p:cNvPr id="797" name="Google Shape;797;p130"/>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Steam Presence Manager</a:t>
            </a:r>
            <a:endParaRPr/>
          </a:p>
        </p:txBody>
      </p:sp>
      <p:sp>
        <p:nvSpPr>
          <p:cNvPr id="798" name="Google Shape;798;p130"/>
          <p:cNvSpPr txBox="1"/>
          <p:nvPr>
            <p:ph idx="1" type="body"/>
          </p:nvPr>
        </p:nvSpPr>
        <p:spPr>
          <a:xfrm>
            <a:off x="311700" y="1152474"/>
            <a:ext cx="5248200" cy="3775800"/>
          </a:xfrm>
          <a:prstGeom prst="rect">
            <a:avLst/>
          </a:prstGeom>
          <a:noFill/>
          <a:ln>
            <a:noFill/>
          </a:ln>
        </p:spPr>
        <p:txBody>
          <a:bodyPr anchorCtr="0" anchor="t" bIns="91400" lIns="91400" spcFirstLastPara="1" rIns="91400" wrap="square" tIns="91400">
            <a:normAutofit/>
          </a:bodyPr>
          <a:lstStyle/>
          <a:p>
            <a:pPr indent="-332613" lvl="0" marL="443484" rtl="0" algn="l">
              <a:lnSpc>
                <a:spcPct val="150000"/>
              </a:lnSpc>
              <a:spcBef>
                <a:spcPts val="0"/>
              </a:spcBef>
              <a:spcAft>
                <a:spcPts val="0"/>
              </a:spcAft>
              <a:buSzPts val="1700"/>
              <a:buChar char="●"/>
            </a:pPr>
            <a:r>
              <a:rPr b="0" lang="en" sz="1800">
                <a:solidFill>
                  <a:srgbClr val="F5F5F5"/>
                </a:solidFill>
                <a:latin typeface="Calibri"/>
                <a:ea typeface="Calibri"/>
                <a:cs typeface="Calibri"/>
                <a:sym typeface="Calibri"/>
              </a:rPr>
              <a:t>Handles player status / Presence updates</a:t>
            </a:r>
            <a:endParaRPr/>
          </a:p>
          <a:p>
            <a:pPr indent="-332613" lvl="0" marL="443484" rtl="0" algn="l">
              <a:lnSpc>
                <a:spcPct val="150000"/>
              </a:lnSpc>
              <a:spcBef>
                <a:spcPts val="0"/>
              </a:spcBef>
              <a:spcAft>
                <a:spcPts val="0"/>
              </a:spcAft>
              <a:buSzPts val="1700"/>
              <a:buChar char="●"/>
            </a:pPr>
            <a:r>
              <a:rPr b="0" lang="en" sz="1800">
                <a:solidFill>
                  <a:srgbClr val="F5F5F5"/>
                </a:solidFill>
                <a:latin typeface="Calibri"/>
                <a:ea typeface="Calibri"/>
                <a:cs typeface="Calibri"/>
                <a:sym typeface="Calibri"/>
              </a:rPr>
              <a:t>Syncs Steam friends list with current gameplay state</a:t>
            </a:r>
            <a:endParaRPr/>
          </a:p>
          <a:p>
            <a:pPr indent="-332613" lvl="0" marL="443484" rtl="0" algn="l">
              <a:lnSpc>
                <a:spcPct val="150000"/>
              </a:lnSpc>
              <a:spcBef>
                <a:spcPts val="0"/>
              </a:spcBef>
              <a:spcAft>
                <a:spcPts val="0"/>
              </a:spcAft>
              <a:buSzPts val="1700"/>
              <a:buChar char="●"/>
            </a:pPr>
            <a:r>
              <a:rPr b="0" lang="en" sz="1800">
                <a:solidFill>
                  <a:srgbClr val="F5F5F5"/>
                </a:solidFill>
                <a:latin typeface="Calibri"/>
                <a:ea typeface="Calibri"/>
                <a:cs typeface="Calibri"/>
                <a:sym typeface="Calibri"/>
              </a:rPr>
              <a:t>Updates activity based on current game mode</a:t>
            </a:r>
            <a:endParaRPr/>
          </a:p>
          <a:p>
            <a:pPr indent="-307975" lvl="1" marL="886968" rtl="0" algn="l">
              <a:lnSpc>
                <a:spcPct val="150000"/>
              </a:lnSpc>
              <a:spcBef>
                <a:spcPts val="0"/>
              </a:spcBef>
              <a:spcAft>
                <a:spcPts val="0"/>
              </a:spcAft>
              <a:buSzPts val="1300"/>
              <a:buChar char="○"/>
            </a:pPr>
            <a:r>
              <a:rPr b="0" lang="en" sz="1800">
                <a:solidFill>
                  <a:srgbClr val="F5F5F5"/>
                </a:solidFill>
                <a:latin typeface="Calibri"/>
                <a:ea typeface="Calibri"/>
                <a:cs typeface="Calibri"/>
                <a:sym typeface="Calibri"/>
              </a:rPr>
              <a:t>Menu</a:t>
            </a:r>
            <a:endParaRPr/>
          </a:p>
          <a:p>
            <a:pPr indent="-307975" lvl="1" marL="886968" rtl="0" algn="l">
              <a:lnSpc>
                <a:spcPct val="150000"/>
              </a:lnSpc>
              <a:spcBef>
                <a:spcPts val="0"/>
              </a:spcBef>
              <a:spcAft>
                <a:spcPts val="0"/>
              </a:spcAft>
              <a:buSzPts val="1300"/>
              <a:buChar char="○"/>
            </a:pPr>
            <a:r>
              <a:rPr b="0" lang="en" sz="1800">
                <a:solidFill>
                  <a:srgbClr val="F5F5F5"/>
                </a:solidFill>
                <a:latin typeface="Calibri"/>
                <a:ea typeface="Calibri"/>
                <a:cs typeface="Calibri"/>
                <a:sym typeface="Calibri"/>
              </a:rPr>
              <a:t>Lobby</a:t>
            </a:r>
            <a:endParaRPr/>
          </a:p>
          <a:p>
            <a:pPr indent="-307975" lvl="1" marL="886968" rtl="0" algn="l">
              <a:lnSpc>
                <a:spcPct val="150000"/>
              </a:lnSpc>
              <a:spcBef>
                <a:spcPts val="0"/>
              </a:spcBef>
              <a:spcAft>
                <a:spcPts val="0"/>
              </a:spcAft>
              <a:buSzPts val="1300"/>
              <a:buChar char="○"/>
            </a:pPr>
            <a:r>
              <a:rPr b="0" lang="en" sz="1800">
                <a:solidFill>
                  <a:srgbClr val="F5F5F5"/>
                </a:solidFill>
                <a:latin typeface="Calibri"/>
                <a:ea typeface="Calibri"/>
                <a:cs typeface="Calibri"/>
                <a:sym typeface="Calibri"/>
              </a:rPr>
              <a:t>In Race</a:t>
            </a:r>
            <a:endParaRPr/>
          </a:p>
          <a:p>
            <a:pPr indent="-332613" lvl="0" marL="443484" rtl="0" algn="l">
              <a:lnSpc>
                <a:spcPct val="150000"/>
              </a:lnSpc>
              <a:spcBef>
                <a:spcPts val="0"/>
              </a:spcBef>
              <a:spcAft>
                <a:spcPts val="0"/>
              </a:spcAft>
              <a:buSzPts val="1700"/>
              <a:buChar char="●"/>
            </a:pPr>
            <a:r>
              <a:rPr b="0" lang="en" sz="1800">
                <a:solidFill>
                  <a:srgbClr val="F5F5F5"/>
                </a:solidFill>
                <a:latin typeface="Calibri"/>
                <a:ea typeface="Calibri"/>
                <a:cs typeface="Calibri"/>
                <a:sym typeface="Calibri"/>
              </a:rPr>
              <a:t>Supports joining sessions even when the game is not running (Steam invite / join support)</a:t>
            </a:r>
            <a:endParaRPr/>
          </a:p>
        </p:txBody>
      </p:sp>
      <p:pic>
        <p:nvPicPr>
          <p:cNvPr descr="Google Shape;503;p81" id="799" name="Google Shape;799;p130"/>
          <p:cNvPicPr preferRelativeResize="0"/>
          <p:nvPr/>
        </p:nvPicPr>
        <p:blipFill rotWithShape="1">
          <a:blip r:embed="rId4">
            <a:alphaModFix/>
          </a:blip>
          <a:srcRect b="0" l="0" r="0" t="0"/>
          <a:stretch/>
        </p:blipFill>
        <p:spPr>
          <a:xfrm>
            <a:off x="5587650" y="1383137"/>
            <a:ext cx="3436150" cy="28630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3" name="Shape 803"/>
        <p:cNvGrpSpPr/>
        <p:nvPr/>
      </p:nvGrpSpPr>
      <p:grpSpPr>
        <a:xfrm>
          <a:off x="0" y="0"/>
          <a:ext cx="0" cy="0"/>
          <a:chOff x="0" y="0"/>
          <a:chExt cx="0" cy="0"/>
        </a:xfrm>
      </p:grpSpPr>
      <p:sp>
        <p:nvSpPr>
          <p:cNvPr id="804" name="Google Shape;804;p131"/>
          <p:cNvSpPr txBox="1"/>
          <p:nvPr>
            <p:ph type="title"/>
          </p:nvPr>
        </p:nvSpPr>
        <p:spPr>
          <a:xfrm>
            <a:off x="311699" y="342424"/>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Steam Upload Process</a:t>
            </a:r>
            <a:endParaRPr/>
          </a:p>
        </p:txBody>
      </p:sp>
      <p:sp>
        <p:nvSpPr>
          <p:cNvPr id="805" name="Google Shape;805;p131"/>
          <p:cNvSpPr txBox="1"/>
          <p:nvPr>
            <p:ph idx="1" type="body"/>
          </p:nvPr>
        </p:nvSpPr>
        <p:spPr>
          <a:xfrm>
            <a:off x="311699" y="1015675"/>
            <a:ext cx="5617500" cy="3912600"/>
          </a:xfrm>
          <a:prstGeom prst="rect">
            <a:avLst/>
          </a:prstGeom>
          <a:noFill/>
          <a:ln>
            <a:noFill/>
          </a:ln>
        </p:spPr>
        <p:txBody>
          <a:bodyPr anchorCtr="0" anchor="t" bIns="91400" lIns="91400" spcFirstLastPara="1" rIns="91400" wrap="square" tIns="91400">
            <a:normAutofit fontScale="85000"/>
          </a:bodyPr>
          <a:lstStyle/>
          <a:p>
            <a:pPr indent="-316420" lvl="0" marL="443484" rtl="0" algn="l">
              <a:lnSpc>
                <a:spcPct val="135000"/>
              </a:lnSpc>
              <a:spcBef>
                <a:spcPts val="0"/>
              </a:spcBef>
              <a:spcAft>
                <a:spcPts val="0"/>
              </a:spcAft>
              <a:buSzPct val="94444"/>
              <a:buChar char="●"/>
            </a:pPr>
            <a:r>
              <a:rPr b="0" lang="en" sz="1800">
                <a:solidFill>
                  <a:srgbClr val="F5F5F5"/>
                </a:solidFill>
                <a:latin typeface="Calibri"/>
                <a:ea typeface="Calibri"/>
                <a:cs typeface="Calibri"/>
                <a:sym typeface="Calibri"/>
              </a:rPr>
              <a:t>Uses Steam’s built in upload system (steamworks)</a:t>
            </a:r>
            <a:endParaRPr/>
          </a:p>
          <a:p>
            <a:pPr indent="-316420" lvl="0" marL="443484" rtl="0" algn="l">
              <a:lnSpc>
                <a:spcPct val="135000"/>
              </a:lnSpc>
              <a:spcBef>
                <a:spcPts val="0"/>
              </a:spcBef>
              <a:spcAft>
                <a:spcPts val="0"/>
              </a:spcAft>
              <a:buSzPct val="94444"/>
              <a:buChar char="●"/>
            </a:pPr>
            <a:r>
              <a:rPr b="0" lang="en" sz="1800">
                <a:solidFill>
                  <a:srgbClr val="F5F5F5"/>
                </a:solidFill>
                <a:latin typeface="Calibri"/>
                <a:ea typeface="Calibri"/>
                <a:cs typeface="Calibri"/>
                <a:sym typeface="Calibri"/>
              </a:rPr>
              <a:t>Requires developer login through steam tools</a:t>
            </a:r>
            <a:endParaRPr/>
          </a:p>
          <a:p>
            <a:pPr indent="-316420" lvl="0" marL="443484" rtl="0" algn="l">
              <a:lnSpc>
                <a:spcPct val="135000"/>
              </a:lnSpc>
              <a:spcBef>
                <a:spcPts val="0"/>
              </a:spcBef>
              <a:spcAft>
                <a:spcPts val="0"/>
              </a:spcAft>
              <a:buSzPct val="94444"/>
              <a:buChar char="●"/>
            </a:pPr>
            <a:r>
              <a:rPr b="0" lang="en" sz="1800">
                <a:solidFill>
                  <a:srgbClr val="F5F5F5"/>
                </a:solidFill>
                <a:latin typeface="Calibri"/>
                <a:ea typeface="Calibri"/>
                <a:cs typeface="Calibri"/>
                <a:sym typeface="Calibri"/>
              </a:rPr>
              <a:t>Upload builds directly to Steam depots</a:t>
            </a:r>
            <a:endParaRPr/>
          </a:p>
          <a:p>
            <a:pPr indent="-316420" lvl="0" marL="443484" rtl="0" algn="l">
              <a:lnSpc>
                <a:spcPct val="135000"/>
              </a:lnSpc>
              <a:spcBef>
                <a:spcPts val="0"/>
              </a:spcBef>
              <a:spcAft>
                <a:spcPts val="0"/>
              </a:spcAft>
              <a:buSzPct val="94444"/>
              <a:buChar char="●"/>
            </a:pPr>
            <a:r>
              <a:rPr b="0" lang="en" sz="1800">
                <a:solidFill>
                  <a:srgbClr val="F5F5F5"/>
                </a:solidFill>
                <a:latin typeface="Calibri"/>
                <a:ea typeface="Calibri"/>
                <a:cs typeface="Calibri"/>
                <a:sym typeface="Calibri"/>
              </a:rPr>
              <a:t>Upload Workflow</a:t>
            </a:r>
            <a:endParaRPr/>
          </a:p>
          <a:p>
            <a:pPr indent="-295592" lvl="1" marL="886968" rtl="0" algn="l">
              <a:lnSpc>
                <a:spcPct val="135000"/>
              </a:lnSpc>
              <a:spcBef>
                <a:spcPts val="0"/>
              </a:spcBef>
              <a:spcAft>
                <a:spcPts val="0"/>
              </a:spcAft>
              <a:buSzPct val="72222"/>
              <a:buChar char="○"/>
            </a:pPr>
            <a:r>
              <a:rPr b="0" lang="en" sz="1800">
                <a:solidFill>
                  <a:srgbClr val="F5F5F5"/>
                </a:solidFill>
                <a:latin typeface="Calibri"/>
                <a:ea typeface="Calibri"/>
                <a:cs typeface="Calibri"/>
                <a:sym typeface="Calibri"/>
              </a:rPr>
              <a:t>Built files locally</a:t>
            </a:r>
            <a:endParaRPr/>
          </a:p>
          <a:p>
            <a:pPr indent="-295592" lvl="1" marL="886968" rtl="0" algn="l">
              <a:lnSpc>
                <a:spcPct val="135000"/>
              </a:lnSpc>
              <a:spcBef>
                <a:spcPts val="0"/>
              </a:spcBef>
              <a:spcAft>
                <a:spcPts val="0"/>
              </a:spcAft>
              <a:buSzPct val="72222"/>
              <a:buChar char="○"/>
            </a:pPr>
            <a:r>
              <a:rPr b="0" lang="en" sz="1800">
                <a:solidFill>
                  <a:srgbClr val="F5F5F5"/>
                </a:solidFill>
                <a:latin typeface="Calibri"/>
                <a:ea typeface="Calibri"/>
                <a:cs typeface="Calibri"/>
                <a:sym typeface="Calibri"/>
              </a:rPr>
              <a:t>Upload using Steam publishing tool</a:t>
            </a:r>
            <a:endParaRPr/>
          </a:p>
          <a:p>
            <a:pPr indent="-295592" lvl="1" marL="886968" rtl="0" algn="l">
              <a:lnSpc>
                <a:spcPct val="135000"/>
              </a:lnSpc>
              <a:spcBef>
                <a:spcPts val="0"/>
              </a:spcBef>
              <a:spcAft>
                <a:spcPts val="0"/>
              </a:spcAft>
              <a:buSzPct val="72222"/>
              <a:buChar char="○"/>
            </a:pPr>
            <a:r>
              <a:rPr b="0" lang="en" sz="1800">
                <a:solidFill>
                  <a:srgbClr val="F5F5F5"/>
                </a:solidFill>
                <a:latin typeface="Calibri"/>
                <a:ea typeface="Calibri"/>
                <a:cs typeface="Calibri"/>
                <a:sym typeface="Calibri"/>
              </a:rPr>
              <a:t>Changes are version controlled (similar to git merge flow)</a:t>
            </a:r>
            <a:endParaRPr/>
          </a:p>
          <a:p>
            <a:pPr indent="-316420" lvl="0" marL="443484" rtl="0" algn="l">
              <a:lnSpc>
                <a:spcPct val="135000"/>
              </a:lnSpc>
              <a:spcBef>
                <a:spcPts val="0"/>
              </a:spcBef>
              <a:spcAft>
                <a:spcPts val="0"/>
              </a:spcAft>
              <a:buSzPct val="94444"/>
              <a:buChar char="●"/>
            </a:pPr>
            <a:r>
              <a:rPr b="0" lang="en" sz="1800">
                <a:solidFill>
                  <a:srgbClr val="F5F5F5"/>
                </a:solidFill>
                <a:latin typeface="Calibri"/>
                <a:ea typeface="Calibri"/>
                <a:cs typeface="Calibri"/>
                <a:sym typeface="Calibri"/>
              </a:rPr>
              <a:t>Depots</a:t>
            </a:r>
            <a:endParaRPr/>
          </a:p>
          <a:p>
            <a:pPr indent="-295592" lvl="1" marL="886968" rtl="0" algn="l">
              <a:lnSpc>
                <a:spcPct val="135000"/>
              </a:lnSpc>
              <a:spcBef>
                <a:spcPts val="0"/>
              </a:spcBef>
              <a:spcAft>
                <a:spcPts val="0"/>
              </a:spcAft>
              <a:buSzPct val="72222"/>
              <a:buChar char="○"/>
            </a:pPr>
            <a:r>
              <a:rPr b="0" lang="en" sz="1800">
                <a:solidFill>
                  <a:srgbClr val="F5F5F5"/>
                </a:solidFill>
                <a:latin typeface="Calibri"/>
                <a:ea typeface="Calibri"/>
                <a:cs typeface="Calibri"/>
                <a:sym typeface="Calibri"/>
              </a:rPr>
              <a:t>Separate Build configuration per platform</a:t>
            </a:r>
            <a:endParaRPr/>
          </a:p>
          <a:p>
            <a:pPr indent="-295592" lvl="1" marL="886968" rtl="0" algn="l">
              <a:lnSpc>
                <a:spcPct val="135000"/>
              </a:lnSpc>
              <a:spcBef>
                <a:spcPts val="0"/>
              </a:spcBef>
              <a:spcAft>
                <a:spcPts val="0"/>
              </a:spcAft>
              <a:buSzPct val="72222"/>
              <a:buChar char="○"/>
            </a:pPr>
            <a:r>
              <a:rPr b="0" lang="en" sz="1800">
                <a:solidFill>
                  <a:srgbClr val="F5F5F5"/>
                </a:solidFill>
                <a:latin typeface="Calibri"/>
                <a:ea typeface="Calibri"/>
                <a:cs typeface="Calibri"/>
                <a:sym typeface="Calibri"/>
              </a:rPr>
              <a:t>Example: Windows and Mac builds contain different files</a:t>
            </a:r>
            <a:endParaRPr/>
          </a:p>
          <a:p>
            <a:pPr indent="-295592" lvl="1" marL="886968" rtl="0" algn="l">
              <a:lnSpc>
                <a:spcPct val="135000"/>
              </a:lnSpc>
              <a:spcBef>
                <a:spcPts val="0"/>
              </a:spcBef>
              <a:spcAft>
                <a:spcPts val="0"/>
              </a:spcAft>
              <a:buSzPct val="72222"/>
              <a:buChar char="○"/>
            </a:pPr>
            <a:r>
              <a:rPr b="0" lang="en" sz="1800">
                <a:solidFill>
                  <a:srgbClr val="F5F5F5"/>
                </a:solidFill>
                <a:latin typeface="Calibri"/>
                <a:ea typeface="Calibri"/>
                <a:cs typeface="Calibri"/>
                <a:sym typeface="Calibri"/>
              </a:rPr>
              <a:t>Ensures correct version is delivered for OS</a:t>
            </a:r>
            <a:endParaRPr/>
          </a:p>
        </p:txBody>
      </p:sp>
      <p:pic>
        <p:nvPicPr>
          <p:cNvPr id="806" name="Google Shape;806;p131"/>
          <p:cNvPicPr preferRelativeResize="0"/>
          <p:nvPr/>
        </p:nvPicPr>
        <p:blipFill>
          <a:blip r:embed="rId4">
            <a:alphaModFix/>
          </a:blip>
          <a:stretch>
            <a:fillRect/>
          </a:stretch>
        </p:blipFill>
        <p:spPr>
          <a:xfrm>
            <a:off x="5582300" y="1340273"/>
            <a:ext cx="3047225" cy="1131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0" name="Shape 810"/>
        <p:cNvGrpSpPr/>
        <p:nvPr/>
      </p:nvGrpSpPr>
      <p:grpSpPr>
        <a:xfrm>
          <a:off x="0" y="0"/>
          <a:ext cx="0" cy="0"/>
          <a:chOff x="0" y="0"/>
          <a:chExt cx="0" cy="0"/>
        </a:xfrm>
      </p:grpSpPr>
      <p:sp>
        <p:nvSpPr>
          <p:cNvPr id="811" name="Google Shape;811;p132"/>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Grappling Hook	</a:t>
            </a:r>
            <a:endParaRPr/>
          </a:p>
        </p:txBody>
      </p:sp>
      <p:sp>
        <p:nvSpPr>
          <p:cNvPr id="812" name="Google Shape;812;p132"/>
          <p:cNvSpPr txBox="1"/>
          <p:nvPr>
            <p:ph idx="1" type="body"/>
          </p:nvPr>
        </p:nvSpPr>
        <p:spPr>
          <a:xfrm>
            <a:off x="311699" y="1152475"/>
            <a:ext cx="4766100"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Replaced basic debug line grapple with an object</a:t>
            </a:r>
            <a:endParaRPr/>
          </a:p>
          <a:p>
            <a:pPr indent="-342900" lvl="0" marL="457200" rtl="0" algn="l">
              <a:lnSpc>
                <a:spcPct val="15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Implemented as a segmented cylinder </a:t>
            </a:r>
            <a:endParaRPr/>
          </a:p>
          <a:p>
            <a:pPr indent="-342900" lvl="0" marL="457200" rtl="0" algn="l">
              <a:lnSpc>
                <a:spcPct val="15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Segments allow for dynamic movement and flexibility</a:t>
            </a:r>
            <a:endParaRPr/>
          </a:p>
          <a:p>
            <a:pPr indent="-342900" lvl="0" marL="457200" rtl="0" algn="l">
              <a:lnSpc>
                <a:spcPct val="15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Customer shader using sum of sines</a:t>
            </a:r>
            <a:endParaRPr/>
          </a:p>
          <a:p>
            <a:pPr indent="-342900" lvl="0" marL="457200" rtl="0" algn="l">
              <a:lnSpc>
                <a:spcPct val="15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Creates a more responsive feel</a:t>
            </a:r>
            <a:endParaRPr/>
          </a:p>
        </p:txBody>
      </p:sp>
      <p:pic>
        <p:nvPicPr>
          <p:cNvPr descr="GrappelingShader-ezgif.com-video-to-gif-converter.gifGoogle Shape;555;p89" id="813" name="Google Shape;813;p132"/>
          <p:cNvPicPr preferRelativeResize="0"/>
          <p:nvPr/>
        </p:nvPicPr>
        <p:blipFill rotWithShape="1">
          <a:blip r:embed="rId4">
            <a:alphaModFix/>
          </a:blip>
          <a:srcRect b="0" l="0" r="0" t="0"/>
          <a:stretch/>
        </p:blipFill>
        <p:spPr>
          <a:xfrm>
            <a:off x="5182925" y="1848324"/>
            <a:ext cx="3819300" cy="2148359"/>
          </a:xfrm>
          <a:prstGeom prst="rect">
            <a:avLst/>
          </a:prstGeom>
          <a:noFill/>
          <a:ln>
            <a:noFill/>
          </a:ln>
        </p:spPr>
      </p:pic>
      <p:sp>
        <p:nvSpPr>
          <p:cNvPr id="814" name="Google Shape;814;p132"/>
          <p:cNvSpPr txBox="1"/>
          <p:nvPr/>
        </p:nvSpPr>
        <p:spPr>
          <a:xfrm>
            <a:off x="5460949" y="1471524"/>
            <a:ext cx="3052200" cy="404700"/>
          </a:xfrm>
          <a:prstGeom prst="rect">
            <a:avLst/>
          </a:prstGeom>
          <a:noFill/>
          <a:ln>
            <a:noFill/>
          </a:ln>
        </p:spPr>
        <p:txBody>
          <a:bodyPr anchorCtr="0" anchor="t" bIns="91400" lIns="91400" spcFirstLastPara="1" rIns="91400" wrap="square" tIns="91400">
            <a:normAutofit fontScale="9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1800" u="none" cap="none" strike="noStrike">
                <a:solidFill>
                  <a:srgbClr val="F5F5F5"/>
                </a:solidFill>
                <a:latin typeface="Calibri"/>
                <a:ea typeface="Calibri"/>
                <a:cs typeface="Calibri"/>
                <a:sym typeface="Calibri"/>
              </a:rPr>
              <a:t>Slowed video of Grappling hook</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8" name="Shape 818"/>
        <p:cNvGrpSpPr/>
        <p:nvPr/>
      </p:nvGrpSpPr>
      <p:grpSpPr>
        <a:xfrm>
          <a:off x="0" y="0"/>
          <a:ext cx="0" cy="0"/>
          <a:chOff x="0" y="0"/>
          <a:chExt cx="0" cy="0"/>
        </a:xfrm>
      </p:grpSpPr>
      <p:sp>
        <p:nvSpPr>
          <p:cNvPr id="819" name="Google Shape;819;p133"/>
          <p:cNvSpPr txBox="1"/>
          <p:nvPr>
            <p:ph type="title"/>
          </p:nvPr>
        </p:nvSpPr>
        <p:spPr>
          <a:xfrm>
            <a:off x="311699" y="445025"/>
            <a:ext cx="22731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UI</a:t>
            </a:r>
            <a:endParaRPr/>
          </a:p>
        </p:txBody>
      </p:sp>
      <p:sp>
        <p:nvSpPr>
          <p:cNvPr id="820" name="Google Shape;820;p133"/>
          <p:cNvSpPr txBox="1"/>
          <p:nvPr>
            <p:ph idx="1" type="body"/>
          </p:nvPr>
        </p:nvSpPr>
        <p:spPr>
          <a:xfrm>
            <a:off x="311699" y="1152475"/>
            <a:ext cx="4260300"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UIManager</a:t>
            </a:r>
            <a:endParaRPr>
              <a:solidFill>
                <a:srgbClr val="F5F5F5"/>
              </a:solidFill>
              <a:latin typeface="Calibri"/>
              <a:ea typeface="Calibri"/>
              <a:cs typeface="Calibri"/>
              <a:sym typeface="Calibri"/>
            </a:endParaRPr>
          </a:p>
          <a:p>
            <a:pPr indent="-408214" lvl="1" marL="1005114" rtl="0" algn="l">
              <a:lnSpc>
                <a:spcPct val="150000"/>
              </a:lnSpc>
              <a:spcBef>
                <a:spcPts val="0"/>
              </a:spcBef>
              <a:spcAft>
                <a:spcPts val="0"/>
              </a:spcAft>
              <a:buClr>
                <a:srgbClr val="F5F5F5"/>
              </a:buClr>
              <a:buSzPts val="1800"/>
              <a:buFont typeface="Calibri"/>
              <a:buChar char="○"/>
            </a:pPr>
            <a:r>
              <a:rPr lang="en">
                <a:solidFill>
                  <a:srgbClr val="F5F5F5"/>
                </a:solidFill>
                <a:latin typeface="Calibri"/>
                <a:ea typeface="Calibri"/>
                <a:cs typeface="Calibri"/>
                <a:sym typeface="Calibri"/>
              </a:rPr>
              <a:t>Holds all UI objects</a:t>
            </a:r>
            <a:endParaRPr>
              <a:solidFill>
                <a:srgbClr val="F5F5F5"/>
              </a:solidFill>
              <a:latin typeface="Calibri"/>
              <a:ea typeface="Calibri"/>
              <a:cs typeface="Calibri"/>
              <a:sym typeface="Calibri"/>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UISlider</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UI Compass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Fixed UIButton Accuracy</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UILabel</a:t>
            </a:r>
            <a:endParaRPr/>
          </a:p>
        </p:txBody>
      </p:sp>
      <p:sp>
        <p:nvSpPr>
          <p:cNvPr id="821" name="Google Shape;821;p133"/>
          <p:cNvSpPr txBox="1"/>
          <p:nvPr/>
        </p:nvSpPr>
        <p:spPr>
          <a:xfrm>
            <a:off x="6248925" y="541325"/>
            <a:ext cx="1209900" cy="38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Average"/>
                <a:ea typeface="Average"/>
                <a:cs typeface="Average"/>
                <a:sym typeface="Average"/>
              </a:rPr>
              <a:t>UI Slider</a:t>
            </a:r>
            <a:endParaRPr sz="1800">
              <a:solidFill>
                <a:schemeClr val="accent3"/>
              </a:solidFill>
              <a:latin typeface="Average"/>
              <a:ea typeface="Average"/>
              <a:cs typeface="Average"/>
              <a:sym typeface="Average"/>
            </a:endParaRPr>
          </a:p>
        </p:txBody>
      </p:sp>
      <p:pic>
        <p:nvPicPr>
          <p:cNvPr id="822" name="Google Shape;822;p133" title="ScreenRecording2026-04-14112807-ezgif.com-video-to-gif-converter.gif"/>
          <p:cNvPicPr preferRelativeResize="0"/>
          <p:nvPr/>
        </p:nvPicPr>
        <p:blipFill>
          <a:blip r:embed="rId4">
            <a:alphaModFix/>
          </a:blip>
          <a:stretch>
            <a:fillRect/>
          </a:stretch>
        </p:blipFill>
        <p:spPr>
          <a:xfrm>
            <a:off x="3912009" y="1048125"/>
            <a:ext cx="4552462" cy="756350"/>
          </a:xfrm>
          <a:prstGeom prst="rect">
            <a:avLst/>
          </a:prstGeom>
          <a:noFill/>
          <a:ln>
            <a:noFill/>
          </a:ln>
        </p:spPr>
      </p:pic>
      <p:pic>
        <p:nvPicPr>
          <p:cNvPr id="823" name="Google Shape;823;p133" title="ezgif.com-video-to-gif-converter.gif"/>
          <p:cNvPicPr preferRelativeResize="0"/>
          <p:nvPr/>
        </p:nvPicPr>
        <p:blipFill>
          <a:blip r:embed="rId5">
            <a:alphaModFix/>
          </a:blip>
          <a:stretch>
            <a:fillRect/>
          </a:stretch>
        </p:blipFill>
        <p:spPr>
          <a:xfrm>
            <a:off x="5105750" y="2368200"/>
            <a:ext cx="3496224" cy="1966625"/>
          </a:xfrm>
          <a:prstGeom prst="rect">
            <a:avLst/>
          </a:prstGeom>
          <a:noFill/>
          <a:ln>
            <a:noFill/>
          </a:ln>
        </p:spPr>
      </p:pic>
      <p:sp>
        <p:nvSpPr>
          <p:cNvPr id="824" name="Google Shape;824;p133"/>
          <p:cNvSpPr txBox="1"/>
          <p:nvPr/>
        </p:nvSpPr>
        <p:spPr>
          <a:xfrm>
            <a:off x="6087366" y="1804463"/>
            <a:ext cx="1533000" cy="38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Average"/>
                <a:ea typeface="Average"/>
                <a:cs typeface="Average"/>
                <a:sym typeface="Average"/>
              </a:rPr>
              <a:t>UI Compass</a:t>
            </a:r>
            <a:endParaRPr sz="1800">
              <a:solidFill>
                <a:schemeClr val="accent3"/>
              </a:solidFill>
              <a:latin typeface="Average"/>
              <a:ea typeface="Average"/>
              <a:cs typeface="Average"/>
              <a:sym typeface="Average"/>
            </a:endParaRPr>
          </a:p>
        </p:txBody>
      </p:sp>
      <p:sp>
        <p:nvSpPr>
          <p:cNvPr id="825" name="Google Shape;825;p133"/>
          <p:cNvSpPr txBox="1"/>
          <p:nvPr/>
        </p:nvSpPr>
        <p:spPr>
          <a:xfrm>
            <a:off x="4103163" y="485075"/>
            <a:ext cx="1209900" cy="38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Average"/>
                <a:ea typeface="Average"/>
                <a:cs typeface="Average"/>
                <a:sym typeface="Average"/>
              </a:rPr>
              <a:t>UI Label</a:t>
            </a:r>
            <a:endParaRPr sz="1800">
              <a:solidFill>
                <a:schemeClr val="accent3"/>
              </a:solidFill>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9" name="Shape 829"/>
        <p:cNvGrpSpPr/>
        <p:nvPr/>
      </p:nvGrpSpPr>
      <p:grpSpPr>
        <a:xfrm>
          <a:off x="0" y="0"/>
          <a:ext cx="0" cy="0"/>
          <a:chOff x="0" y="0"/>
          <a:chExt cx="0" cy="0"/>
        </a:xfrm>
      </p:grpSpPr>
      <p:sp>
        <p:nvSpPr>
          <p:cNvPr id="830" name="Google Shape;830;p134"/>
          <p:cNvSpPr txBox="1"/>
          <p:nvPr/>
        </p:nvSpPr>
        <p:spPr>
          <a:xfrm>
            <a:off x="502924" y="457200"/>
            <a:ext cx="7223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lang="en" sz="3200">
                <a:solidFill>
                  <a:srgbClr val="DC2626"/>
                </a:solidFill>
                <a:latin typeface="Calibri"/>
                <a:ea typeface="Calibri"/>
                <a:cs typeface="Calibri"/>
                <a:sym typeface="Calibri"/>
              </a:rPr>
              <a:t>Overview</a:t>
            </a:r>
            <a:endParaRPr/>
          </a:p>
        </p:txBody>
      </p:sp>
      <p:sp>
        <p:nvSpPr>
          <p:cNvPr id="831" name="Google Shape;831;p134"/>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2" name="Google Shape;832;p134"/>
          <p:cNvSpPr/>
          <p:nvPr/>
        </p:nvSpPr>
        <p:spPr>
          <a:xfrm>
            <a:off x="457250" y="1069425"/>
            <a:ext cx="2560200" cy="9639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3" name="Google Shape;833;p134"/>
          <p:cNvSpPr txBox="1"/>
          <p:nvPr/>
        </p:nvSpPr>
        <p:spPr>
          <a:xfrm>
            <a:off x="612703" y="1106384"/>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World Generation</a:t>
            </a:r>
            <a:endParaRPr/>
          </a:p>
        </p:txBody>
      </p:sp>
      <p:sp>
        <p:nvSpPr>
          <p:cNvPr id="834" name="Google Shape;834;p134"/>
          <p:cNvSpPr txBox="1"/>
          <p:nvPr/>
        </p:nvSpPr>
        <p:spPr>
          <a:xfrm>
            <a:off x="612703" y="1334941"/>
            <a:ext cx="2249400" cy="4320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Terrain noise, biomes, erosion, streaming, LOD, building placement, curves, instancing</a:t>
            </a:r>
            <a:endParaRPr sz="1000"/>
          </a:p>
        </p:txBody>
      </p:sp>
      <p:sp>
        <p:nvSpPr>
          <p:cNvPr id="835" name="Google Shape;835;p134"/>
          <p:cNvSpPr/>
          <p:nvPr/>
        </p:nvSpPr>
        <p:spPr>
          <a:xfrm>
            <a:off x="3200450" y="1069425"/>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6" name="Google Shape;836;p134"/>
          <p:cNvSpPr txBox="1"/>
          <p:nvPr/>
        </p:nvSpPr>
        <p:spPr>
          <a:xfrm>
            <a:off x="3355903" y="1106384"/>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Player Systems</a:t>
            </a:r>
            <a:endParaRPr/>
          </a:p>
        </p:txBody>
      </p:sp>
      <p:sp>
        <p:nvSpPr>
          <p:cNvPr id="837" name="Google Shape;837;p134"/>
          <p:cNvSpPr txBox="1"/>
          <p:nvPr/>
        </p:nvSpPr>
        <p:spPr>
          <a:xfrm>
            <a:off x="3355903" y="1334941"/>
            <a:ext cx="2249400" cy="606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lang="en" sz="1000">
                <a:solidFill>
                  <a:srgbClr val="F5F5F5"/>
                </a:solidFill>
                <a:latin typeface="Calibri"/>
                <a:ea typeface="Calibri"/>
                <a:cs typeface="Calibri"/>
                <a:sym typeface="Calibri"/>
              </a:rPr>
              <a:t>Entire </a:t>
            </a:r>
            <a:r>
              <a:rPr b="0" i="0" lang="en" sz="1000" u="none" cap="none" strike="noStrike">
                <a:solidFill>
                  <a:srgbClr val="F5F5F5"/>
                </a:solidFill>
                <a:latin typeface="Calibri"/>
                <a:ea typeface="Calibri"/>
                <a:cs typeface="Calibri"/>
                <a:sym typeface="Calibri"/>
              </a:rPr>
              <a:t>Locomotion, dual grapple</a:t>
            </a:r>
            <a:r>
              <a:rPr lang="en" sz="1000">
                <a:solidFill>
                  <a:srgbClr val="F5F5F5"/>
                </a:solidFill>
                <a:latin typeface="Calibri"/>
                <a:ea typeface="Calibri"/>
                <a:cs typeface="Calibri"/>
                <a:sym typeface="Calibri"/>
              </a:rPr>
              <a:t>,</a:t>
            </a:r>
            <a:endParaRPr sz="10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lang="en" sz="1000">
                <a:solidFill>
                  <a:srgbClr val="F5F5F5"/>
                </a:solidFill>
                <a:latin typeface="Calibri"/>
                <a:ea typeface="Calibri"/>
                <a:cs typeface="Calibri"/>
                <a:sym typeface="Calibri"/>
              </a:rPr>
              <a:t>A</a:t>
            </a:r>
            <a:r>
              <a:rPr b="0" i="0" lang="en" sz="1000" u="none" cap="none" strike="noStrike">
                <a:solidFill>
                  <a:srgbClr val="F5F5F5"/>
                </a:solidFill>
                <a:latin typeface="Calibri"/>
                <a:ea typeface="Calibri"/>
                <a:cs typeface="Calibri"/>
                <a:sym typeface="Calibri"/>
              </a:rPr>
              <a:t>im assist, coyote time,</a:t>
            </a:r>
            <a:endParaRPr sz="10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crosshair, speed boosts</a:t>
            </a:r>
            <a:endParaRPr sz="1000"/>
          </a:p>
        </p:txBody>
      </p:sp>
      <p:sp>
        <p:nvSpPr>
          <p:cNvPr id="838" name="Google Shape;838;p134"/>
          <p:cNvSpPr/>
          <p:nvPr/>
        </p:nvSpPr>
        <p:spPr>
          <a:xfrm>
            <a:off x="5943650" y="1069425"/>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9" name="Google Shape;839;p134"/>
          <p:cNvSpPr txBox="1"/>
          <p:nvPr/>
        </p:nvSpPr>
        <p:spPr>
          <a:xfrm>
            <a:off x="6099103" y="1106384"/>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Visual Effects</a:t>
            </a:r>
            <a:endParaRPr/>
          </a:p>
        </p:txBody>
      </p:sp>
      <p:sp>
        <p:nvSpPr>
          <p:cNvPr id="840" name="Google Shape;840;p134"/>
          <p:cNvSpPr txBox="1"/>
          <p:nvPr/>
        </p:nvSpPr>
        <p:spPr>
          <a:xfrm>
            <a:off x="6099103" y="1334941"/>
            <a:ext cx="2249400" cy="4320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Volumetric fog, trail renderer, black hole shader, particle system, occlusion culling</a:t>
            </a:r>
            <a:endParaRPr sz="1000"/>
          </a:p>
        </p:txBody>
      </p:sp>
      <p:sp>
        <p:nvSpPr>
          <p:cNvPr id="841" name="Google Shape;841;p134"/>
          <p:cNvSpPr/>
          <p:nvPr/>
        </p:nvSpPr>
        <p:spPr>
          <a:xfrm>
            <a:off x="457200" y="2328145"/>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2" name="Google Shape;842;p134"/>
          <p:cNvSpPr txBox="1"/>
          <p:nvPr/>
        </p:nvSpPr>
        <p:spPr>
          <a:xfrm>
            <a:off x="612603" y="2341768"/>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Rendering Work</a:t>
            </a:r>
            <a:endParaRPr/>
          </a:p>
        </p:txBody>
      </p:sp>
      <p:sp>
        <p:nvSpPr>
          <p:cNvPr id="843" name="Google Shape;843;p134"/>
          <p:cNvSpPr txBox="1"/>
          <p:nvPr/>
        </p:nvSpPr>
        <p:spPr>
          <a:xfrm>
            <a:off x="612603" y="2570322"/>
            <a:ext cx="2249400" cy="4320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Fog integration, GPU instancing, </a:t>
            </a:r>
            <a:r>
              <a:rPr lang="en" sz="1000">
                <a:solidFill>
                  <a:srgbClr val="F5F5F5"/>
                </a:solidFill>
                <a:latin typeface="Calibri"/>
                <a:ea typeface="Calibri"/>
                <a:cs typeface="Calibri"/>
                <a:sym typeface="Calibri"/>
              </a:rPr>
              <a:t>T</a:t>
            </a:r>
            <a:r>
              <a:rPr b="0" i="0" lang="en" sz="1000" u="none" cap="none" strike="noStrike">
                <a:solidFill>
                  <a:srgbClr val="F5F5F5"/>
                </a:solidFill>
                <a:latin typeface="Calibri"/>
                <a:ea typeface="Calibri"/>
                <a:cs typeface="Calibri"/>
                <a:sym typeface="Calibri"/>
              </a:rPr>
              <a:t>ransparency, performance overhaul,</a:t>
            </a:r>
            <a:endParaRPr sz="10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7 </a:t>
            </a:r>
            <a:r>
              <a:rPr b="0" i="0" lang="en" sz="1000" u="none" cap="none" strike="noStrike">
                <a:solidFill>
                  <a:srgbClr val="F5F5F5"/>
                </a:solidFill>
                <a:latin typeface="Calibri"/>
                <a:ea typeface="Calibri"/>
                <a:cs typeface="Calibri"/>
                <a:sym typeface="Calibri"/>
              </a:rPr>
              <a:t>shader pairs written</a:t>
            </a:r>
            <a:endParaRPr sz="1000"/>
          </a:p>
        </p:txBody>
      </p:sp>
      <p:sp>
        <p:nvSpPr>
          <p:cNvPr id="844" name="Google Shape;844;p134"/>
          <p:cNvSpPr/>
          <p:nvPr/>
        </p:nvSpPr>
        <p:spPr>
          <a:xfrm>
            <a:off x="3200400" y="2328145"/>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5" name="Google Shape;845;p134"/>
          <p:cNvSpPr txBox="1"/>
          <p:nvPr/>
        </p:nvSpPr>
        <p:spPr>
          <a:xfrm>
            <a:off x="3355803" y="2341768"/>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Game Systems</a:t>
            </a:r>
            <a:endParaRPr/>
          </a:p>
        </p:txBody>
      </p:sp>
      <p:sp>
        <p:nvSpPr>
          <p:cNvPr id="846" name="Google Shape;846;p134"/>
          <p:cNvSpPr txBox="1"/>
          <p:nvPr/>
        </p:nvSpPr>
        <p:spPr>
          <a:xfrm>
            <a:off x="3355803" y="2570322"/>
            <a:ext cx="2249400" cy="606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Ghost replay, </a:t>
            </a:r>
            <a:r>
              <a:rPr lang="en" sz="1000">
                <a:solidFill>
                  <a:srgbClr val="F5F5F5"/>
                </a:solidFill>
                <a:latin typeface="Calibri"/>
                <a:ea typeface="Calibri"/>
                <a:cs typeface="Calibri"/>
                <a:sym typeface="Calibri"/>
              </a:rPr>
              <a:t>C</a:t>
            </a:r>
            <a:r>
              <a:rPr b="0" i="0" lang="en" sz="1000" u="none" cap="none" strike="noStrike">
                <a:solidFill>
                  <a:srgbClr val="F5F5F5"/>
                </a:solidFill>
                <a:latin typeface="Calibri"/>
                <a:ea typeface="Calibri"/>
                <a:cs typeface="Calibri"/>
                <a:sym typeface="Calibri"/>
              </a:rPr>
              <a:t>utscene manager, </a:t>
            </a:r>
            <a:endParaRPr b="0" i="0" sz="1000" u="none" cap="none" strike="noStrike">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lang="en" sz="1000">
                <a:solidFill>
                  <a:srgbClr val="F5F5F5"/>
                </a:solidFill>
                <a:latin typeface="Calibri"/>
                <a:ea typeface="Calibri"/>
                <a:cs typeface="Calibri"/>
                <a:sym typeface="Calibri"/>
              </a:rPr>
              <a:t>T</a:t>
            </a:r>
            <a:r>
              <a:rPr b="0" i="0" lang="en" sz="1000" u="none" cap="none" strike="noStrike">
                <a:solidFill>
                  <a:srgbClr val="F5F5F5"/>
                </a:solidFill>
                <a:latin typeface="Calibri"/>
                <a:ea typeface="Calibri"/>
                <a:cs typeface="Calibri"/>
                <a:sym typeface="Calibri"/>
              </a:rPr>
              <a:t>utorial, </a:t>
            </a:r>
            <a:r>
              <a:rPr lang="en" sz="1000">
                <a:solidFill>
                  <a:srgbClr val="F5F5F5"/>
                </a:solidFill>
                <a:latin typeface="Calibri"/>
                <a:ea typeface="Calibri"/>
                <a:cs typeface="Calibri"/>
                <a:sym typeface="Calibri"/>
              </a:rPr>
              <a:t>S</a:t>
            </a:r>
            <a:r>
              <a:rPr b="0" i="0" lang="en" sz="1000" u="none" cap="none" strike="noStrike">
                <a:solidFill>
                  <a:srgbClr val="F5F5F5"/>
                </a:solidFill>
                <a:latin typeface="Calibri"/>
                <a:ea typeface="Calibri"/>
                <a:cs typeface="Calibri"/>
                <a:sym typeface="Calibri"/>
              </a:rPr>
              <a:t>ettings, 3 gameplay gates</a:t>
            </a:r>
            <a:endParaRPr sz="1000"/>
          </a:p>
        </p:txBody>
      </p:sp>
      <p:sp>
        <p:nvSpPr>
          <p:cNvPr id="847" name="Google Shape;847;p134"/>
          <p:cNvSpPr/>
          <p:nvPr/>
        </p:nvSpPr>
        <p:spPr>
          <a:xfrm>
            <a:off x="5943600" y="2328145"/>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8" name="Google Shape;848;p134"/>
          <p:cNvSpPr txBox="1"/>
          <p:nvPr/>
        </p:nvSpPr>
        <p:spPr>
          <a:xfrm>
            <a:off x="6099003" y="2341768"/>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Engine Work</a:t>
            </a:r>
            <a:endParaRPr/>
          </a:p>
        </p:txBody>
      </p:sp>
      <p:sp>
        <p:nvSpPr>
          <p:cNvPr id="849" name="Google Shape;849;p134"/>
          <p:cNvSpPr txBox="1"/>
          <p:nvPr/>
        </p:nvSpPr>
        <p:spPr>
          <a:xfrm>
            <a:off x="6099000" y="2570325"/>
            <a:ext cx="2249400" cy="6015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Frustum </a:t>
            </a:r>
            <a:r>
              <a:rPr lang="en" sz="1000">
                <a:solidFill>
                  <a:srgbClr val="F5F5F5"/>
                </a:solidFill>
                <a:latin typeface="Calibri"/>
                <a:ea typeface="Calibri"/>
                <a:cs typeface="Calibri"/>
                <a:sym typeface="Calibri"/>
              </a:rPr>
              <a:t>c</a:t>
            </a:r>
            <a:r>
              <a:rPr b="0" i="0" lang="en" sz="1000" u="none" cap="none" strike="noStrike">
                <a:solidFill>
                  <a:srgbClr val="F5F5F5"/>
                </a:solidFill>
                <a:latin typeface="Calibri"/>
                <a:ea typeface="Calibri"/>
                <a:cs typeface="Calibri"/>
                <a:sym typeface="Calibri"/>
              </a:rPr>
              <a:t>ulling, </a:t>
            </a:r>
            <a:r>
              <a:rPr lang="en" sz="1000">
                <a:solidFill>
                  <a:srgbClr val="F5F5F5"/>
                </a:solidFill>
                <a:latin typeface="Calibri"/>
                <a:ea typeface="Calibri"/>
                <a:cs typeface="Calibri"/>
                <a:sym typeface="Calibri"/>
              </a:rPr>
              <a:t>O</a:t>
            </a:r>
            <a:r>
              <a:rPr b="0" i="0" lang="en" sz="1000" u="none" cap="none" strike="noStrike">
                <a:solidFill>
                  <a:srgbClr val="F5F5F5"/>
                </a:solidFill>
                <a:latin typeface="Calibri"/>
                <a:ea typeface="Calibri"/>
                <a:cs typeface="Calibri"/>
                <a:sym typeface="Calibri"/>
              </a:rPr>
              <a:t>ctree, </a:t>
            </a:r>
            <a:r>
              <a:rPr lang="en" sz="1000">
                <a:solidFill>
                  <a:srgbClr val="F5F5F5"/>
                </a:solidFill>
                <a:latin typeface="Calibri"/>
                <a:ea typeface="Calibri"/>
                <a:cs typeface="Calibri"/>
                <a:sym typeface="Calibri"/>
              </a:rPr>
              <a:t>B</a:t>
            </a:r>
            <a:r>
              <a:rPr b="0" i="0" lang="en" sz="1000" u="none" cap="none" strike="noStrike">
                <a:solidFill>
                  <a:srgbClr val="F5F5F5"/>
                </a:solidFill>
                <a:latin typeface="Calibri"/>
                <a:ea typeface="Calibri"/>
                <a:cs typeface="Calibri"/>
                <a:sym typeface="Calibri"/>
              </a:rPr>
              <a:t>ounding volumes, </a:t>
            </a:r>
            <a:r>
              <a:rPr lang="en" sz="1000">
                <a:solidFill>
                  <a:srgbClr val="F5F5F5"/>
                </a:solidFill>
                <a:latin typeface="Calibri"/>
                <a:ea typeface="Calibri"/>
                <a:cs typeface="Calibri"/>
                <a:sym typeface="Calibri"/>
              </a:rPr>
              <a:t>O</a:t>
            </a:r>
            <a:r>
              <a:rPr b="0" i="0" lang="en" sz="1000" u="none" cap="none" strike="noStrike">
                <a:solidFill>
                  <a:srgbClr val="F5F5F5"/>
                </a:solidFill>
                <a:latin typeface="Calibri"/>
                <a:ea typeface="Calibri"/>
                <a:cs typeface="Calibri"/>
                <a:sym typeface="Calibri"/>
              </a:rPr>
              <a:t>cclusion, </a:t>
            </a:r>
            <a:r>
              <a:rPr lang="en" sz="1000">
                <a:solidFill>
                  <a:srgbClr val="F5F5F5"/>
                </a:solidFill>
                <a:latin typeface="Calibri"/>
                <a:ea typeface="Calibri"/>
                <a:cs typeface="Calibri"/>
                <a:sym typeface="Calibri"/>
              </a:rPr>
              <a:t>B</a:t>
            </a:r>
            <a:r>
              <a:rPr b="0" i="0" lang="en" sz="1000" u="none" cap="none" strike="noStrike">
                <a:solidFill>
                  <a:srgbClr val="F5F5F5"/>
                </a:solidFill>
                <a:latin typeface="Calibri"/>
                <a:ea typeface="Calibri"/>
                <a:cs typeface="Calibri"/>
                <a:sym typeface="Calibri"/>
              </a:rPr>
              <a:t>ackground loader, </a:t>
            </a:r>
            <a:r>
              <a:rPr lang="en" sz="1000">
                <a:solidFill>
                  <a:srgbClr val="F5F5F5"/>
                </a:solidFill>
                <a:latin typeface="Calibri"/>
                <a:ea typeface="Calibri"/>
                <a:cs typeface="Calibri"/>
                <a:sym typeface="Calibri"/>
              </a:rPr>
              <a:t>D</a:t>
            </a:r>
            <a:r>
              <a:rPr b="0" i="0" lang="en" sz="1000" u="none" cap="none" strike="noStrike">
                <a:solidFill>
                  <a:srgbClr val="F5F5F5"/>
                </a:solidFill>
                <a:latin typeface="Calibri"/>
                <a:ea typeface="Calibri"/>
                <a:cs typeface="Calibri"/>
                <a:sym typeface="Calibri"/>
              </a:rPr>
              <a:t>ebug renderer</a:t>
            </a:r>
            <a:endParaRPr sz="1000"/>
          </a:p>
        </p:txBody>
      </p:sp>
      <p:sp>
        <p:nvSpPr>
          <p:cNvPr id="850" name="Google Shape;850;p134"/>
          <p:cNvSpPr/>
          <p:nvPr/>
        </p:nvSpPr>
        <p:spPr>
          <a:xfrm>
            <a:off x="457300" y="3586893"/>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1" name="Google Shape;851;p134"/>
          <p:cNvSpPr txBox="1"/>
          <p:nvPr/>
        </p:nvSpPr>
        <p:spPr>
          <a:xfrm>
            <a:off x="612753" y="3577174"/>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Physics</a:t>
            </a:r>
            <a:endParaRPr/>
          </a:p>
        </p:txBody>
      </p:sp>
      <p:sp>
        <p:nvSpPr>
          <p:cNvPr id="852" name="Google Shape;852;p134"/>
          <p:cNvSpPr txBox="1"/>
          <p:nvPr/>
        </p:nvSpPr>
        <p:spPr>
          <a:xfrm>
            <a:off x="612753" y="3805730"/>
            <a:ext cx="2249400" cy="606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Jolt config, heightfield terrain, collision layers, sphere colliders, constraints</a:t>
            </a:r>
            <a:endParaRPr sz="1000"/>
          </a:p>
        </p:txBody>
      </p:sp>
      <p:sp>
        <p:nvSpPr>
          <p:cNvPr id="853" name="Google Shape;853;p134"/>
          <p:cNvSpPr/>
          <p:nvPr/>
        </p:nvSpPr>
        <p:spPr>
          <a:xfrm>
            <a:off x="3200500" y="3586893"/>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4" name="Google Shape;854;p134"/>
          <p:cNvSpPr txBox="1"/>
          <p:nvPr/>
        </p:nvSpPr>
        <p:spPr>
          <a:xfrm>
            <a:off x="3355953" y="3577174"/>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Tools</a:t>
            </a:r>
            <a:endParaRPr/>
          </a:p>
        </p:txBody>
      </p:sp>
      <p:sp>
        <p:nvSpPr>
          <p:cNvPr id="855" name="Google Shape;855;p134"/>
          <p:cNvSpPr txBox="1"/>
          <p:nvPr/>
        </p:nvSpPr>
        <p:spPr>
          <a:xfrm>
            <a:off x="3355953" y="3805730"/>
            <a:ext cx="2249400" cy="606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3D debug renderer, bounding volume visualizer, stats window, Tracy profiling, editor fixes</a:t>
            </a:r>
            <a:endParaRPr sz="1000"/>
          </a:p>
        </p:txBody>
      </p:sp>
      <p:sp>
        <p:nvSpPr>
          <p:cNvPr id="856" name="Google Shape;856;p134"/>
          <p:cNvSpPr/>
          <p:nvPr/>
        </p:nvSpPr>
        <p:spPr>
          <a:xfrm>
            <a:off x="5943700" y="3586893"/>
            <a:ext cx="2560200" cy="8157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7" name="Google Shape;857;p134"/>
          <p:cNvSpPr txBox="1"/>
          <p:nvPr/>
        </p:nvSpPr>
        <p:spPr>
          <a:xfrm>
            <a:off x="6099153" y="3577174"/>
            <a:ext cx="2249400" cy="285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1800" u="none" cap="none" strike="noStrike">
                <a:solidFill>
                  <a:srgbClr val="DC2626"/>
                </a:solidFill>
                <a:latin typeface="Calibri"/>
                <a:ea typeface="Calibri"/>
                <a:cs typeface="Calibri"/>
                <a:sym typeface="Calibri"/>
              </a:rPr>
              <a:t>Previous Year</a:t>
            </a:r>
            <a:endParaRPr/>
          </a:p>
        </p:txBody>
      </p:sp>
      <p:sp>
        <p:nvSpPr>
          <p:cNvPr id="858" name="Google Shape;858;p134"/>
          <p:cNvSpPr txBox="1"/>
          <p:nvPr/>
        </p:nvSpPr>
        <p:spPr>
          <a:xfrm>
            <a:off x="6099153" y="3805730"/>
            <a:ext cx="2249400" cy="606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000" u="none" cap="none" strike="noStrike">
                <a:solidFill>
                  <a:srgbClr val="F5F5F5"/>
                </a:solidFill>
                <a:latin typeface="Calibri"/>
                <a:ea typeface="Calibri"/>
                <a:cs typeface="Calibri"/>
                <a:sym typeface="Calibri"/>
              </a:rPr>
              <a:t>Particle system, </a:t>
            </a:r>
            <a:r>
              <a:rPr lang="en" sz="1000">
                <a:solidFill>
                  <a:srgbClr val="F5F5F5"/>
                </a:solidFill>
                <a:latin typeface="Calibri"/>
                <a:ea typeface="Calibri"/>
                <a:cs typeface="Calibri"/>
                <a:sym typeface="Calibri"/>
              </a:rPr>
              <a:t>T</a:t>
            </a:r>
            <a:r>
              <a:rPr b="0" i="0" lang="en" sz="1000" u="none" cap="none" strike="noStrike">
                <a:solidFill>
                  <a:srgbClr val="F5F5F5"/>
                </a:solidFill>
                <a:latin typeface="Calibri"/>
                <a:ea typeface="Calibri"/>
                <a:cs typeface="Calibri"/>
                <a:sym typeface="Calibri"/>
              </a:rPr>
              <a:t>ext rendering,</a:t>
            </a:r>
            <a:endParaRPr sz="10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lang="en" sz="1000">
                <a:solidFill>
                  <a:srgbClr val="F5F5F5"/>
                </a:solidFill>
                <a:latin typeface="Calibri"/>
                <a:ea typeface="Calibri"/>
                <a:cs typeface="Calibri"/>
                <a:sym typeface="Calibri"/>
              </a:rPr>
              <a:t>C</a:t>
            </a:r>
            <a:r>
              <a:rPr b="0" i="0" lang="en" sz="1000" u="none" cap="none" strike="noStrike">
                <a:solidFill>
                  <a:srgbClr val="F5F5F5"/>
                </a:solidFill>
                <a:latin typeface="Calibri"/>
                <a:ea typeface="Calibri"/>
                <a:cs typeface="Calibri"/>
                <a:sym typeface="Calibri"/>
              </a:rPr>
              <a:t>ulling system, </a:t>
            </a:r>
            <a:r>
              <a:rPr lang="en" sz="1000">
                <a:solidFill>
                  <a:srgbClr val="F5F5F5"/>
                </a:solidFill>
                <a:latin typeface="Calibri"/>
                <a:ea typeface="Calibri"/>
                <a:cs typeface="Calibri"/>
                <a:sym typeface="Calibri"/>
              </a:rPr>
              <a:t>D</a:t>
            </a:r>
            <a:r>
              <a:rPr b="0" i="0" lang="en" sz="1000" u="none" cap="none" strike="noStrike">
                <a:solidFill>
                  <a:srgbClr val="F5F5F5"/>
                </a:solidFill>
                <a:latin typeface="Calibri"/>
                <a:ea typeface="Calibri"/>
                <a:cs typeface="Calibri"/>
                <a:sym typeface="Calibri"/>
              </a:rPr>
              <a:t>ebug renderer.</a:t>
            </a:r>
            <a:endParaRPr sz="1000"/>
          </a:p>
        </p:txBody>
      </p:sp>
      <p:sp>
        <p:nvSpPr>
          <p:cNvPr id="859" name="Google Shape;859;p134"/>
          <p:cNvSpPr txBox="1"/>
          <p:nvPr/>
        </p:nvSpPr>
        <p:spPr>
          <a:xfrm>
            <a:off x="502949" y="4588532"/>
            <a:ext cx="8138100" cy="2256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1600" u="none" cap="none" strike="noStrike">
                <a:solidFill>
                  <a:srgbClr val="F5F5F5"/>
                </a:solidFill>
                <a:latin typeface="Calibri"/>
                <a:ea typeface="Calibri"/>
                <a:cs typeface="Calibri"/>
                <a:sym typeface="Calibri"/>
              </a:rPr>
              <a:t>Full performance overhaul across the entire engine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3" name="Shape 863"/>
        <p:cNvGrpSpPr/>
        <p:nvPr/>
      </p:nvGrpSpPr>
      <p:grpSpPr>
        <a:xfrm>
          <a:off x="0" y="0"/>
          <a:ext cx="0" cy="0"/>
          <a:chOff x="0" y="0"/>
          <a:chExt cx="0" cy="0"/>
        </a:xfrm>
      </p:grpSpPr>
      <p:sp>
        <p:nvSpPr>
          <p:cNvPr id="864" name="Google Shape;864;p135"/>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5" name="Google Shape;865;p135"/>
          <p:cNvSpPr txBox="1"/>
          <p:nvPr/>
        </p:nvSpPr>
        <p:spPr>
          <a:xfrm>
            <a:off x="502924" y="457200"/>
            <a:ext cx="7223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Previous Work</a:t>
            </a:r>
            <a:endParaRPr/>
          </a:p>
        </p:txBody>
      </p:sp>
      <p:sp>
        <p:nvSpPr>
          <p:cNvPr id="866" name="Google Shape;866;p135"/>
          <p:cNvSpPr txBox="1"/>
          <p:nvPr/>
        </p:nvSpPr>
        <p:spPr>
          <a:xfrm>
            <a:off x="4627875" y="555300"/>
            <a:ext cx="4137900" cy="248400"/>
          </a:xfrm>
          <a:prstGeom prst="rect">
            <a:avLst/>
          </a:prstGeom>
          <a:noFill/>
          <a:ln>
            <a:noFill/>
          </a:ln>
        </p:spPr>
        <p:txBody>
          <a:bodyPr anchorCtr="0" anchor="t" bIns="45675" lIns="45675" spcFirstLastPara="1" rIns="45675" wrap="square" tIns="45675">
            <a:normAutofit/>
          </a:bodyPr>
          <a:lstStyle/>
          <a:p>
            <a:pPr indent="0" lvl="0" marL="0" marR="0" rtl="0" algn="l">
              <a:lnSpc>
                <a:spcPct val="80000"/>
              </a:lnSpc>
              <a:spcBef>
                <a:spcPts val="0"/>
              </a:spcBef>
              <a:spcAft>
                <a:spcPts val="0"/>
              </a:spcAft>
              <a:buClr>
                <a:srgbClr val="F5F5F5"/>
              </a:buClr>
              <a:buSzPts val="1250"/>
              <a:buFont typeface="Calibri"/>
              <a:buNone/>
            </a:pPr>
            <a:r>
              <a:rPr b="0" i="0" lang="en" sz="1050" u="none" cap="none" strike="noStrike">
                <a:solidFill>
                  <a:srgbClr val="F5F5F5"/>
                </a:solidFill>
                <a:latin typeface="Calibri"/>
                <a:ea typeface="Calibri"/>
                <a:cs typeface="Calibri"/>
                <a:sym typeface="Calibri"/>
              </a:rPr>
              <a:t>Clean code from last year</a:t>
            </a:r>
            <a:r>
              <a:rPr b="0" i="0" lang="en" sz="1050" u="none" cap="none" strike="noStrike">
                <a:solidFill>
                  <a:srgbClr val="F5F5F5"/>
                </a:solidFill>
                <a:latin typeface="Calibri"/>
                <a:ea typeface="Calibri"/>
                <a:cs typeface="Calibri"/>
                <a:sym typeface="Calibri"/>
              </a:rPr>
              <a:t>. </a:t>
            </a:r>
            <a:r>
              <a:rPr b="0" i="0" lang="en" sz="1050" u="none" cap="none" strike="noStrike">
                <a:solidFill>
                  <a:srgbClr val="F5F5F5"/>
                </a:solidFill>
                <a:latin typeface="Calibri"/>
                <a:ea typeface="Calibri"/>
                <a:cs typeface="Calibri"/>
                <a:sym typeface="Calibri"/>
              </a:rPr>
              <a:t>Good practices.</a:t>
            </a:r>
            <a:r>
              <a:rPr b="0" i="0" lang="en" sz="1050" u="none" cap="none" strike="noStrike">
                <a:solidFill>
                  <a:srgbClr val="F5F5F5"/>
                </a:solidFill>
                <a:latin typeface="Calibri"/>
                <a:ea typeface="Calibri"/>
                <a:cs typeface="Calibri"/>
                <a:sym typeface="Calibri"/>
              </a:rPr>
              <a:t>  </a:t>
            </a:r>
            <a:r>
              <a:rPr b="0" i="0" lang="en" sz="1050" u="none" cap="none" strike="noStrike">
                <a:solidFill>
                  <a:srgbClr val="F5F5F5"/>
                </a:solidFill>
                <a:latin typeface="Calibri"/>
                <a:ea typeface="Calibri"/>
                <a:cs typeface="Calibri"/>
                <a:sym typeface="Calibri"/>
              </a:rPr>
              <a:t>Plugged in day one.</a:t>
            </a:r>
            <a:endParaRPr sz="675"/>
          </a:p>
        </p:txBody>
      </p:sp>
      <p:sp>
        <p:nvSpPr>
          <p:cNvPr id="867" name="Google Shape;867;p135"/>
          <p:cNvSpPr/>
          <p:nvPr/>
        </p:nvSpPr>
        <p:spPr>
          <a:xfrm>
            <a:off x="457200" y="992275"/>
            <a:ext cx="3931800" cy="16440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8" name="Google Shape;868;p135"/>
          <p:cNvSpPr txBox="1"/>
          <p:nvPr/>
        </p:nvSpPr>
        <p:spPr>
          <a:xfrm>
            <a:off x="588766" y="1027621"/>
            <a:ext cx="36210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i="0" lang="en" sz="1500" u="none" cap="none" strike="noStrike">
                <a:solidFill>
                  <a:srgbClr val="DC2626"/>
                </a:solidFill>
                <a:latin typeface="Calibri"/>
                <a:ea typeface="Calibri"/>
                <a:cs typeface="Calibri"/>
                <a:sym typeface="Calibri"/>
              </a:rPr>
              <a:t>Particle System</a:t>
            </a:r>
            <a:endParaRPr sz="1500"/>
          </a:p>
        </p:txBody>
      </p:sp>
      <p:sp>
        <p:nvSpPr>
          <p:cNvPr id="869" name="Google Shape;869;p135"/>
          <p:cNvSpPr txBox="1"/>
          <p:nvPr/>
        </p:nvSpPr>
        <p:spPr>
          <a:xfrm>
            <a:off x="612650" y="1286175"/>
            <a:ext cx="1203600" cy="13137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5 emitter shapes,</a:t>
            </a:r>
            <a:endParaRPr b="0" i="0" sz="1100" u="none" cap="none" strike="noStrike">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lang="en" sz="1100">
                <a:solidFill>
                  <a:srgbClr val="F5F5F5"/>
                </a:solidFill>
                <a:latin typeface="Calibri"/>
                <a:ea typeface="Calibri"/>
                <a:cs typeface="Calibri"/>
                <a:sym typeface="Calibri"/>
              </a:rPr>
              <a:t>A</a:t>
            </a:r>
            <a:r>
              <a:rPr b="0" i="0" lang="en" sz="1100" u="none" cap="none" strike="noStrike">
                <a:solidFill>
                  <a:srgbClr val="F5F5F5"/>
                </a:solidFill>
                <a:latin typeface="Calibri"/>
                <a:ea typeface="Calibri"/>
                <a:cs typeface="Calibri"/>
                <a:sym typeface="Calibri"/>
              </a:rPr>
              <a:t>ffector pipeline,</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YAML serialization</a:t>
            </a:r>
            <a:r>
              <a:rPr lang="en" sz="1100">
                <a:solidFill>
                  <a:srgbClr val="F5F5F5"/>
                </a:solidFill>
                <a:latin typeface="Calibri"/>
                <a:ea typeface="Calibri"/>
                <a:cs typeface="Calibri"/>
                <a:sym typeface="Calibri"/>
              </a:rPr>
              <a:t>,</a:t>
            </a:r>
            <a:r>
              <a:rPr b="0" i="0" lang="en" sz="1100" u="none" cap="none" strike="noStrike">
                <a:solidFill>
                  <a:srgbClr val="F5F5F5"/>
                </a:solidFill>
                <a:latin typeface="Calibri"/>
                <a:ea typeface="Calibri"/>
                <a:cs typeface="Calibri"/>
                <a:sym typeface="Calibri"/>
              </a:rPr>
              <a:t> CPU depth sorting for transparency</a:t>
            </a:r>
            <a:endParaRPr sz="1100"/>
          </a:p>
        </p:txBody>
      </p:sp>
      <p:sp>
        <p:nvSpPr>
          <p:cNvPr id="870" name="Google Shape;870;p135"/>
          <p:cNvSpPr/>
          <p:nvPr/>
        </p:nvSpPr>
        <p:spPr>
          <a:xfrm>
            <a:off x="4663449" y="992275"/>
            <a:ext cx="3931800" cy="16440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1" name="Google Shape;871;p135"/>
          <p:cNvSpPr txBox="1"/>
          <p:nvPr/>
        </p:nvSpPr>
        <p:spPr>
          <a:xfrm>
            <a:off x="4795006" y="1027621"/>
            <a:ext cx="36210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i="0" lang="en" sz="1500" u="none" cap="none" strike="noStrike">
                <a:solidFill>
                  <a:srgbClr val="DC2626"/>
                </a:solidFill>
                <a:latin typeface="Calibri"/>
                <a:ea typeface="Calibri"/>
                <a:cs typeface="Calibri"/>
                <a:sym typeface="Calibri"/>
              </a:rPr>
              <a:t>Culling System</a:t>
            </a:r>
            <a:endParaRPr sz="1500"/>
          </a:p>
        </p:txBody>
      </p:sp>
      <p:sp>
        <p:nvSpPr>
          <p:cNvPr id="872" name="Google Shape;872;p135"/>
          <p:cNvSpPr txBox="1"/>
          <p:nvPr/>
        </p:nvSpPr>
        <p:spPr>
          <a:xfrm>
            <a:off x="4818895" y="1286174"/>
            <a:ext cx="1203600" cy="1236900"/>
          </a:xfrm>
          <a:prstGeom prst="rect">
            <a:avLst/>
          </a:prstGeom>
          <a:noFill/>
          <a:ln>
            <a:noFill/>
          </a:ln>
        </p:spPr>
        <p:txBody>
          <a:bodyPr anchorCtr="0" anchor="t" bIns="45675" lIns="45675" spcFirstLastPara="1" rIns="45675" wrap="square" tIns="45675">
            <a:normAutofit/>
          </a:bodyPr>
          <a:lstStyle/>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Frustum plane, </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AABB tests,</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lang="en" sz="1100">
                <a:solidFill>
                  <a:srgbClr val="F5F5F5"/>
                </a:solidFill>
                <a:latin typeface="Calibri"/>
                <a:ea typeface="Calibri"/>
                <a:cs typeface="Calibri"/>
                <a:sym typeface="Calibri"/>
              </a:rPr>
              <a:t>O</a:t>
            </a:r>
            <a:r>
              <a:rPr b="0" i="0" lang="en" sz="1100" u="none" cap="none" strike="noStrike">
                <a:solidFill>
                  <a:srgbClr val="F5F5F5"/>
                </a:solidFill>
                <a:latin typeface="Calibri"/>
                <a:ea typeface="Calibri"/>
                <a:cs typeface="Calibri"/>
                <a:sym typeface="Calibri"/>
              </a:rPr>
              <a:t>ctree spatial partitioning</a:t>
            </a:r>
            <a:endParaRPr sz="1100"/>
          </a:p>
        </p:txBody>
      </p:sp>
      <p:sp>
        <p:nvSpPr>
          <p:cNvPr id="873" name="Google Shape;873;p135"/>
          <p:cNvSpPr/>
          <p:nvPr/>
        </p:nvSpPr>
        <p:spPr>
          <a:xfrm>
            <a:off x="502975" y="2984250"/>
            <a:ext cx="3931800" cy="16041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4" name="Google Shape;874;p135"/>
          <p:cNvSpPr txBox="1"/>
          <p:nvPr/>
        </p:nvSpPr>
        <p:spPr>
          <a:xfrm>
            <a:off x="634516" y="3038770"/>
            <a:ext cx="36210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i="0" lang="en" sz="1500" u="none" cap="none" strike="noStrike">
                <a:solidFill>
                  <a:srgbClr val="DC2626"/>
                </a:solidFill>
                <a:latin typeface="Calibri"/>
                <a:ea typeface="Calibri"/>
                <a:cs typeface="Calibri"/>
                <a:sym typeface="Calibri"/>
              </a:rPr>
              <a:t>Text Rendering</a:t>
            </a:r>
            <a:endParaRPr sz="1500"/>
          </a:p>
        </p:txBody>
      </p:sp>
      <p:sp>
        <p:nvSpPr>
          <p:cNvPr id="875" name="Google Shape;875;p135"/>
          <p:cNvSpPr txBox="1"/>
          <p:nvPr/>
        </p:nvSpPr>
        <p:spPr>
          <a:xfrm>
            <a:off x="654450" y="3322650"/>
            <a:ext cx="1301400" cy="11910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Font atlas,</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text boxes,</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screen space scaling.</a:t>
            </a:r>
            <a:endParaRPr b="0" i="0" sz="1100" u="none" cap="none" strike="noStrike">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Fixed a window resize bug later</a:t>
            </a:r>
            <a:endParaRPr sz="1100"/>
          </a:p>
        </p:txBody>
      </p:sp>
      <p:sp>
        <p:nvSpPr>
          <p:cNvPr id="876" name="Google Shape;876;p135"/>
          <p:cNvSpPr/>
          <p:nvPr/>
        </p:nvSpPr>
        <p:spPr>
          <a:xfrm>
            <a:off x="4709224" y="2984250"/>
            <a:ext cx="3931800" cy="16041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7" name="Google Shape;877;p135"/>
          <p:cNvSpPr txBox="1"/>
          <p:nvPr/>
        </p:nvSpPr>
        <p:spPr>
          <a:xfrm>
            <a:off x="4840756" y="3038770"/>
            <a:ext cx="36210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i="0" lang="en" sz="1500" u="none" cap="none" strike="noStrike">
                <a:solidFill>
                  <a:srgbClr val="DC2626"/>
                </a:solidFill>
                <a:latin typeface="Calibri"/>
                <a:ea typeface="Calibri"/>
                <a:cs typeface="Calibri"/>
                <a:sym typeface="Calibri"/>
              </a:rPr>
              <a:t>Debug</a:t>
            </a:r>
            <a:endParaRPr b="1" sz="1500">
              <a:solidFill>
                <a:srgbClr val="DC2626"/>
              </a:solidFill>
              <a:latin typeface="Calibri"/>
              <a:ea typeface="Calibri"/>
              <a:cs typeface="Calibri"/>
              <a:sym typeface="Calibri"/>
            </a:endParaRPr>
          </a:p>
          <a:p>
            <a:pPr indent="0" lvl="0" marL="0" marR="0" rtl="0" algn="l">
              <a:lnSpc>
                <a:spcPct val="80000"/>
              </a:lnSpc>
              <a:spcBef>
                <a:spcPts val="0"/>
              </a:spcBef>
              <a:spcAft>
                <a:spcPts val="0"/>
              </a:spcAft>
              <a:buClr>
                <a:srgbClr val="DC2626"/>
              </a:buClr>
              <a:buSzPts val="1125"/>
              <a:buFont typeface="Calibri"/>
              <a:buNone/>
            </a:pPr>
            <a:r>
              <a:rPr b="1" i="0" lang="en" sz="1500" u="none" cap="none" strike="noStrike">
                <a:solidFill>
                  <a:srgbClr val="DC2626"/>
                </a:solidFill>
                <a:latin typeface="Calibri"/>
                <a:ea typeface="Calibri"/>
                <a:cs typeface="Calibri"/>
                <a:sym typeface="Calibri"/>
              </a:rPr>
              <a:t>Renderer</a:t>
            </a:r>
            <a:endParaRPr sz="1500"/>
          </a:p>
        </p:txBody>
      </p:sp>
      <p:sp>
        <p:nvSpPr>
          <p:cNvPr id="878" name="Google Shape;878;p135"/>
          <p:cNvSpPr txBox="1"/>
          <p:nvPr/>
        </p:nvSpPr>
        <p:spPr>
          <a:xfrm>
            <a:off x="4789000" y="3501299"/>
            <a:ext cx="1203600" cy="11103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Immediate shapes</a:t>
            </a:r>
            <a:r>
              <a:rPr lang="en" sz="1100">
                <a:solidFill>
                  <a:srgbClr val="F5F5F5"/>
                </a:solidFill>
                <a:latin typeface="Calibri"/>
                <a:ea typeface="Calibri"/>
                <a:cs typeface="Calibri"/>
                <a:sym typeface="Calibri"/>
              </a:rPr>
              <a:t>,</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b="0" i="0" lang="en" sz="1100" u="none" cap="none" strike="noStrike">
                <a:solidFill>
                  <a:srgbClr val="F5F5F5"/>
                </a:solidFill>
                <a:latin typeface="Calibri"/>
                <a:ea typeface="Calibri"/>
                <a:cs typeface="Calibri"/>
                <a:sym typeface="Calibri"/>
              </a:rPr>
              <a:t>Named layers</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lang="en" sz="1100">
                <a:solidFill>
                  <a:srgbClr val="F5F5F5"/>
                </a:solidFill>
                <a:latin typeface="Calibri"/>
                <a:ea typeface="Calibri"/>
                <a:cs typeface="Calibri"/>
                <a:sym typeface="Calibri"/>
              </a:rPr>
              <a:t>M</a:t>
            </a:r>
            <a:r>
              <a:rPr b="0" i="0" lang="en" sz="1100" u="none" cap="none" strike="noStrike">
                <a:solidFill>
                  <a:srgbClr val="F5F5F5"/>
                </a:solidFill>
                <a:latin typeface="Calibri"/>
                <a:ea typeface="Calibri"/>
                <a:cs typeface="Calibri"/>
                <a:sym typeface="Calibri"/>
              </a:rPr>
              <a:t>ost important debugging tool</a:t>
            </a:r>
            <a:endParaRPr sz="1100"/>
          </a:p>
        </p:txBody>
      </p:sp>
      <p:pic>
        <p:nvPicPr>
          <p:cNvPr id="879" name="Google Shape;879;p135"/>
          <p:cNvPicPr preferRelativeResize="0"/>
          <p:nvPr/>
        </p:nvPicPr>
        <p:blipFill rotWithShape="1">
          <a:blip r:embed="rId4">
            <a:alphaModFix/>
          </a:blip>
          <a:srcRect b="-28" l="0" r="0" t="5152"/>
          <a:stretch/>
        </p:blipFill>
        <p:spPr>
          <a:xfrm>
            <a:off x="2001725" y="3187601"/>
            <a:ext cx="2277700" cy="1265699"/>
          </a:xfrm>
          <a:prstGeom prst="rect">
            <a:avLst/>
          </a:prstGeom>
          <a:noFill/>
          <a:ln>
            <a:noFill/>
          </a:ln>
        </p:spPr>
      </p:pic>
      <p:pic>
        <p:nvPicPr>
          <p:cNvPr id="880" name="Google Shape;880;p135" title="particle2.gif"/>
          <p:cNvPicPr preferRelativeResize="0"/>
          <p:nvPr/>
        </p:nvPicPr>
        <p:blipFill rotWithShape="1">
          <a:blip r:embed="rId5">
            <a:alphaModFix/>
          </a:blip>
          <a:srcRect b="29181" l="20110" r="20110" t="10429"/>
          <a:stretch/>
        </p:blipFill>
        <p:spPr>
          <a:xfrm>
            <a:off x="1905975" y="1166675"/>
            <a:ext cx="2277700" cy="1294250"/>
          </a:xfrm>
          <a:prstGeom prst="rect">
            <a:avLst/>
          </a:prstGeom>
          <a:noFill/>
          <a:ln>
            <a:noFill/>
          </a:ln>
        </p:spPr>
      </p:pic>
      <p:pic>
        <p:nvPicPr>
          <p:cNvPr id="881" name="Google Shape;881;p135" title="particle21.gif"/>
          <p:cNvPicPr preferRelativeResize="0"/>
          <p:nvPr/>
        </p:nvPicPr>
        <p:blipFill rotWithShape="1">
          <a:blip r:embed="rId6">
            <a:alphaModFix/>
          </a:blip>
          <a:srcRect b="9867" l="0" r="0" t="13528"/>
          <a:stretch/>
        </p:blipFill>
        <p:spPr>
          <a:xfrm>
            <a:off x="6089315" y="1251625"/>
            <a:ext cx="2374485" cy="1214213"/>
          </a:xfrm>
          <a:prstGeom prst="rect">
            <a:avLst/>
          </a:prstGeom>
          <a:noFill/>
          <a:ln>
            <a:noFill/>
          </a:ln>
        </p:spPr>
      </p:pic>
      <p:pic>
        <p:nvPicPr>
          <p:cNvPr id="882" name="Google Shape;882;p135"/>
          <p:cNvPicPr preferRelativeResize="0"/>
          <p:nvPr/>
        </p:nvPicPr>
        <p:blipFill rotWithShape="1">
          <a:blip r:embed="rId7">
            <a:alphaModFix/>
          </a:blip>
          <a:srcRect b="-3110" l="-700" r="700" t="3110"/>
          <a:stretch/>
        </p:blipFill>
        <p:spPr>
          <a:xfrm>
            <a:off x="5909624" y="3052275"/>
            <a:ext cx="2599953" cy="14605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6" name="Shape 886"/>
        <p:cNvGrpSpPr/>
        <p:nvPr/>
      </p:nvGrpSpPr>
      <p:grpSpPr>
        <a:xfrm>
          <a:off x="0" y="0"/>
          <a:ext cx="0" cy="0"/>
          <a:chOff x="0" y="0"/>
          <a:chExt cx="0" cy="0"/>
        </a:xfrm>
      </p:grpSpPr>
      <p:sp>
        <p:nvSpPr>
          <p:cNvPr id="887" name="Google Shape;887;p136"/>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888" name="Google Shape;888;p136"/>
          <p:cNvGrpSpPr/>
          <p:nvPr/>
        </p:nvGrpSpPr>
        <p:grpSpPr>
          <a:xfrm>
            <a:off x="502924" y="457200"/>
            <a:ext cx="4643400" cy="705600"/>
            <a:chOff x="502924" y="457200"/>
            <a:chExt cx="4643400" cy="705600"/>
          </a:xfrm>
        </p:grpSpPr>
        <p:sp>
          <p:nvSpPr>
            <p:cNvPr id="889" name="Google Shape;889;p136"/>
            <p:cNvSpPr txBox="1"/>
            <p:nvPr/>
          </p:nvSpPr>
          <p:spPr>
            <a:xfrm>
              <a:off x="502924" y="457200"/>
              <a:ext cx="32826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Player Movement</a:t>
              </a:r>
              <a:endParaRPr/>
            </a:p>
          </p:txBody>
        </p:sp>
        <p:sp>
          <p:nvSpPr>
            <p:cNvPr id="890" name="Google Shape;890;p136"/>
            <p:cNvSpPr txBox="1"/>
            <p:nvPr/>
          </p:nvSpPr>
          <p:spPr>
            <a:xfrm>
              <a:off x="502925" y="914400"/>
              <a:ext cx="4643400" cy="248400"/>
            </a:xfrm>
            <a:prstGeom prst="rect">
              <a:avLst/>
            </a:prstGeom>
            <a:noFill/>
            <a:ln>
              <a:noFill/>
            </a:ln>
          </p:spPr>
          <p:txBody>
            <a:bodyPr anchorCtr="0" anchor="t" bIns="45675" lIns="45675" spcFirstLastPara="1" rIns="45675" wrap="square" tIns="45675">
              <a:normAutofit/>
            </a:bodyPr>
            <a:lstStyle/>
            <a:p>
              <a:pPr indent="0" lvl="0" marL="0" marR="0" rtl="0" algn="l">
                <a:lnSpc>
                  <a:spcPct val="80000"/>
                </a:lnSpc>
                <a:spcBef>
                  <a:spcPts val="0"/>
                </a:spcBef>
                <a:spcAft>
                  <a:spcPts val="0"/>
                </a:spcAft>
                <a:buClr>
                  <a:srgbClr val="F5F5F5"/>
                </a:buClr>
                <a:buSzPts val="1250"/>
                <a:buFont typeface="Calibri"/>
                <a:buNone/>
              </a:pPr>
              <a:r>
                <a:rPr b="0" i="0" lang="en" sz="850" u="none" cap="none" strike="noStrike">
                  <a:solidFill>
                    <a:srgbClr val="F5F5F5"/>
                  </a:solidFill>
                  <a:latin typeface="Calibri"/>
                  <a:ea typeface="Calibri"/>
                  <a:cs typeface="Calibri"/>
                  <a:sym typeface="Calibri"/>
                </a:rPr>
                <a:t>PlayerLocomotion: the single biggest component in the entire project.</a:t>
              </a:r>
              <a:endParaRPr sz="475"/>
            </a:p>
          </p:txBody>
        </p:sp>
      </p:grpSp>
      <p:grpSp>
        <p:nvGrpSpPr>
          <p:cNvPr id="891" name="Google Shape;891;p136"/>
          <p:cNvGrpSpPr/>
          <p:nvPr/>
        </p:nvGrpSpPr>
        <p:grpSpPr>
          <a:xfrm>
            <a:off x="513195" y="1367389"/>
            <a:ext cx="3840700" cy="3320050"/>
            <a:chOff x="513195" y="1367389"/>
            <a:chExt cx="3840700" cy="3320050"/>
          </a:xfrm>
        </p:grpSpPr>
        <p:sp>
          <p:nvSpPr>
            <p:cNvPr id="892" name="Google Shape;892;p136"/>
            <p:cNvSpPr/>
            <p:nvPr/>
          </p:nvSpPr>
          <p:spPr>
            <a:xfrm>
              <a:off x="513295" y="136738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3" name="Google Shape;893;p136"/>
            <p:cNvSpPr txBox="1"/>
            <p:nvPr/>
          </p:nvSpPr>
          <p:spPr>
            <a:xfrm>
              <a:off x="668747" y="14107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Camera</a:t>
              </a:r>
              <a:endParaRPr sz="1475"/>
            </a:p>
          </p:txBody>
        </p:sp>
        <p:sp>
          <p:nvSpPr>
            <p:cNvPr id="894" name="Google Shape;894;p136"/>
            <p:cNvSpPr txBox="1"/>
            <p:nvPr/>
          </p:nvSpPr>
          <p:spPr>
            <a:xfrm>
              <a:off x="668747" y="1659997"/>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Third person Camera with speed-reactive Effects</a:t>
              </a:r>
              <a:endParaRPr/>
            </a:p>
          </p:txBody>
        </p:sp>
        <p:sp>
          <p:nvSpPr>
            <p:cNvPr id="895" name="Google Shape;895;p136"/>
            <p:cNvSpPr/>
            <p:nvPr/>
          </p:nvSpPr>
          <p:spPr>
            <a:xfrm>
              <a:off x="513295" y="26856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6" name="Google Shape;896;p136"/>
            <p:cNvSpPr txBox="1"/>
            <p:nvPr/>
          </p:nvSpPr>
          <p:spPr>
            <a:xfrm>
              <a:off x="668747" y="27290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Speed Boosts</a:t>
              </a:r>
              <a:endParaRPr sz="1475"/>
            </a:p>
          </p:txBody>
        </p:sp>
        <p:sp>
          <p:nvSpPr>
            <p:cNvPr id="897" name="Google Shape;897;p136"/>
            <p:cNvSpPr txBox="1"/>
            <p:nvPr/>
          </p:nvSpPr>
          <p:spPr>
            <a:xfrm>
              <a:off x="668747" y="2978247"/>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Collision</a:t>
              </a:r>
              <a:r>
                <a:rPr lang="en" sz="1800">
                  <a:solidFill>
                    <a:srgbClr val="F5F5F5"/>
                  </a:solidFill>
                  <a:latin typeface="Calibri"/>
                  <a:ea typeface="Calibri"/>
                  <a:cs typeface="Calibri"/>
                  <a:sym typeface="Calibri"/>
                </a:rPr>
                <a:t>-triggered gates for momentum increase</a:t>
              </a:r>
              <a:endParaRPr/>
            </a:p>
          </p:txBody>
        </p:sp>
        <p:sp>
          <p:nvSpPr>
            <p:cNvPr id="898" name="Google Shape;898;p136"/>
            <p:cNvSpPr/>
            <p:nvPr/>
          </p:nvSpPr>
          <p:spPr>
            <a:xfrm>
              <a:off x="513195" y="40472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9" name="Google Shape;899;p136"/>
            <p:cNvSpPr txBox="1"/>
            <p:nvPr/>
          </p:nvSpPr>
          <p:spPr>
            <a:xfrm>
              <a:off x="668647" y="40906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Physics Layers</a:t>
              </a:r>
              <a:endParaRPr sz="1475"/>
            </a:p>
          </p:txBody>
        </p:sp>
        <p:sp>
          <p:nvSpPr>
            <p:cNvPr id="900" name="Google Shape;900;p136"/>
            <p:cNvSpPr txBox="1"/>
            <p:nvPr/>
          </p:nvSpPr>
          <p:spPr>
            <a:xfrm>
              <a:off x="668647" y="4339847"/>
              <a:ext cx="3529500" cy="345600"/>
            </a:xfrm>
            <a:prstGeom prst="rect">
              <a:avLst/>
            </a:prstGeom>
            <a:noFill/>
            <a:ln>
              <a:noFill/>
            </a:ln>
          </p:spPr>
          <p:txBody>
            <a:bodyPr anchorCtr="0" anchor="t" bIns="45675" lIns="45675" spcFirstLastPara="1" rIns="45675" wrap="square" tIns="45675">
              <a:normAutofit fontScale="8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Separating players, buildings, and terrain</a:t>
              </a:r>
              <a:endParaRPr/>
            </a:p>
          </p:txBody>
        </p:sp>
      </p:grpSp>
      <p:pic>
        <p:nvPicPr>
          <p:cNvPr id="901" name="Google Shape;901;p136" title="movement.mp4">
            <a:hlinkClick r:id="rId4"/>
          </p:cNvPr>
          <p:cNvPicPr preferRelativeResize="0"/>
          <p:nvPr/>
        </p:nvPicPr>
        <p:blipFill>
          <a:blip r:embed="rId5">
            <a:alphaModFix/>
          </a:blip>
          <a:stretch>
            <a:fillRect/>
          </a:stretch>
        </p:blipFill>
        <p:spPr>
          <a:xfrm>
            <a:off x="4678624" y="1054200"/>
            <a:ext cx="4312976" cy="3234732"/>
          </a:xfrm>
          <a:prstGeom prst="rect">
            <a:avLst/>
          </a:prstGeom>
          <a:noFill/>
          <a:ln>
            <a:noFill/>
          </a:ln>
        </p:spPr>
      </p:pic>
      <p:sp>
        <p:nvSpPr>
          <p:cNvPr id="902" name="Google Shape;902;p136"/>
          <p:cNvSpPr txBox="1"/>
          <p:nvPr/>
        </p:nvSpPr>
        <p:spPr>
          <a:xfrm>
            <a:off x="-4046126" y="556438"/>
            <a:ext cx="32799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Dual Grappling Hooks</a:t>
            </a:r>
            <a:endParaRPr/>
          </a:p>
        </p:txBody>
      </p:sp>
      <p:sp>
        <p:nvSpPr>
          <p:cNvPr id="903" name="Google Shape;903;p136"/>
          <p:cNvSpPr/>
          <p:nvPr/>
        </p:nvSpPr>
        <p:spPr>
          <a:xfrm>
            <a:off x="-4035755" y="1466627"/>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4" name="Google Shape;904;p136"/>
          <p:cNvSpPr txBox="1"/>
          <p:nvPr/>
        </p:nvSpPr>
        <p:spPr>
          <a:xfrm>
            <a:off x="-3880303" y="1509991"/>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Aim Assist</a:t>
            </a:r>
            <a:endParaRPr sz="1475"/>
          </a:p>
        </p:txBody>
      </p:sp>
      <p:sp>
        <p:nvSpPr>
          <p:cNvPr id="905" name="Google Shape;905;p136"/>
          <p:cNvSpPr txBox="1"/>
          <p:nvPr/>
        </p:nvSpPr>
        <p:spPr>
          <a:xfrm>
            <a:off x="-3880303" y="1759235"/>
            <a:ext cx="3529500" cy="345600"/>
          </a:xfrm>
          <a:prstGeom prst="rect">
            <a:avLst/>
          </a:prstGeom>
          <a:noFill/>
          <a:ln>
            <a:noFill/>
          </a:ln>
        </p:spPr>
        <p:txBody>
          <a:bodyPr anchorCtr="0" anchor="t" bIns="45675" lIns="45675" spcFirstLastPara="1" rIns="45675" wrap="square" tIns="45675">
            <a:normAutofit fontScale="550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Raycast targeting with 40 samples per frame</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Coyote Time: 0.3s forgiveness for near-misses</a:t>
            </a:r>
            <a:endParaRPr sz="1800">
              <a:solidFill>
                <a:srgbClr val="F5F5F5"/>
              </a:solidFill>
              <a:latin typeface="Calibri"/>
              <a:ea typeface="Calibri"/>
              <a:cs typeface="Calibri"/>
              <a:sym typeface="Calibri"/>
            </a:endParaRPr>
          </a:p>
        </p:txBody>
      </p:sp>
      <p:sp>
        <p:nvSpPr>
          <p:cNvPr id="906" name="Google Shape;906;p136"/>
          <p:cNvSpPr/>
          <p:nvPr/>
        </p:nvSpPr>
        <p:spPr>
          <a:xfrm>
            <a:off x="-4035755" y="2784877"/>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7" name="Google Shape;907;p136"/>
          <p:cNvSpPr txBox="1"/>
          <p:nvPr/>
        </p:nvSpPr>
        <p:spPr>
          <a:xfrm>
            <a:off x="-3880303" y="2828241"/>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Constraints</a:t>
            </a:r>
            <a:endParaRPr sz="1475"/>
          </a:p>
        </p:txBody>
      </p:sp>
      <p:sp>
        <p:nvSpPr>
          <p:cNvPr id="908" name="Google Shape;908;p136"/>
          <p:cNvSpPr txBox="1"/>
          <p:nvPr/>
        </p:nvSpPr>
        <p:spPr>
          <a:xfrm>
            <a:off x="-3880303" y="3077485"/>
            <a:ext cx="3529500" cy="345600"/>
          </a:xfrm>
          <a:prstGeom prst="rect">
            <a:avLst/>
          </a:prstGeom>
          <a:noFill/>
          <a:ln>
            <a:noFill/>
          </a:ln>
        </p:spPr>
        <p:txBody>
          <a:bodyPr anchorCtr="0" anchor="t" bIns="45675" lIns="45675" spcFirstLastPara="1" rIns="45675" wrap="square" tIns="45675">
            <a:normAutofit fontScale="8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Rope physics spring-dynamic constraints</a:t>
            </a:r>
            <a:endParaRPr/>
          </a:p>
        </p:txBody>
      </p:sp>
      <p:sp>
        <p:nvSpPr>
          <p:cNvPr id="909" name="Google Shape;909;p136"/>
          <p:cNvSpPr/>
          <p:nvPr/>
        </p:nvSpPr>
        <p:spPr>
          <a:xfrm>
            <a:off x="-4035855" y="4146477"/>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0" name="Google Shape;910;p136"/>
          <p:cNvSpPr txBox="1"/>
          <p:nvPr/>
        </p:nvSpPr>
        <p:spPr>
          <a:xfrm>
            <a:off x="-3880403" y="4189841"/>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Stuck in Buildings</a:t>
            </a:r>
            <a:endParaRPr sz="1475"/>
          </a:p>
        </p:txBody>
      </p:sp>
      <p:sp>
        <p:nvSpPr>
          <p:cNvPr id="911" name="Google Shape;911;p136"/>
          <p:cNvSpPr txBox="1"/>
          <p:nvPr/>
        </p:nvSpPr>
        <p:spPr>
          <a:xfrm>
            <a:off x="-3880403" y="4439085"/>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Raycast from camera -&gt; avoid being inside buildings</a:t>
            </a:r>
            <a:endParaRPr/>
          </a:p>
        </p:txBody>
      </p:sp>
      <p:sp>
        <p:nvSpPr>
          <p:cNvPr id="912" name="Google Shape;912;p136"/>
          <p:cNvSpPr txBox="1"/>
          <p:nvPr/>
        </p:nvSpPr>
        <p:spPr>
          <a:xfrm>
            <a:off x="-3954776" y="-124562"/>
            <a:ext cx="3279900" cy="444600"/>
          </a:xfrm>
          <a:prstGeom prst="rect">
            <a:avLst/>
          </a:prstGeom>
          <a:noFill/>
          <a:ln>
            <a:noFill/>
          </a:ln>
        </p:spPr>
        <p:txBody>
          <a:bodyPr anchorCtr="0" anchor="t" bIns="45675" lIns="45675" spcFirstLastPara="1" rIns="45675" wrap="square" tIns="45675">
            <a:normAutofit fontScale="55000"/>
          </a:bodyPr>
          <a:lstStyle/>
          <a:p>
            <a:pPr indent="0" lvl="0" marL="0" marR="0" rtl="0" algn="l">
              <a:lnSpc>
                <a:spcPct val="100000"/>
              </a:lnSpc>
              <a:spcBef>
                <a:spcPts val="0"/>
              </a:spcBef>
              <a:spcAft>
                <a:spcPts val="0"/>
              </a:spcAft>
              <a:buClr>
                <a:srgbClr val="DC2626"/>
              </a:buClr>
              <a:buSzPct val="100000"/>
              <a:buFont typeface="Calibri"/>
              <a:buNone/>
            </a:pPr>
            <a:r>
              <a:rPr b="1" lang="en" sz="3200">
                <a:solidFill>
                  <a:srgbClr val="DC2626"/>
                </a:solidFill>
                <a:latin typeface="Calibri"/>
                <a:ea typeface="Calibri"/>
                <a:cs typeface="Calibri"/>
                <a:sym typeface="Calibri"/>
              </a:rPr>
              <a:t>Looks weird but is animated dw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1000"/>
                                        <p:tgtEl>
                                          <p:spTgt spid="9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400"/>
                                        <p:tgtEl>
                                          <p:spTgt spid="891"/>
                                        </p:tgtEl>
                                      </p:cBhvr>
                                    </p:animEffect>
                                    <p:set>
                                      <p:cBhvr>
                                        <p:cTn dur="1" fill="hold">
                                          <p:stCondLst>
                                            <p:cond delay="400"/>
                                          </p:stCondLst>
                                        </p:cTn>
                                        <p:tgtEl>
                                          <p:spTgt spid="8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400"/>
                                        <p:tgtEl>
                                          <p:spTgt spid="888"/>
                                        </p:tgtEl>
                                      </p:cBhvr>
                                    </p:animEffect>
                                    <p:set>
                                      <p:cBhvr>
                                        <p:cTn dur="1" fill="hold">
                                          <p:stCondLst>
                                            <p:cond delay="400"/>
                                          </p:stCondLst>
                                        </p:cTn>
                                        <p:tgtEl>
                                          <p:spTgt spid="8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6" name="Shape 916"/>
        <p:cNvGrpSpPr/>
        <p:nvPr/>
      </p:nvGrpSpPr>
      <p:grpSpPr>
        <a:xfrm>
          <a:off x="0" y="0"/>
          <a:ext cx="0" cy="0"/>
          <a:chOff x="0" y="0"/>
          <a:chExt cx="0" cy="0"/>
        </a:xfrm>
      </p:grpSpPr>
      <p:sp>
        <p:nvSpPr>
          <p:cNvPr id="917" name="Google Shape;917;p137"/>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8" name="Google Shape;918;p137"/>
          <p:cNvSpPr txBox="1"/>
          <p:nvPr/>
        </p:nvSpPr>
        <p:spPr>
          <a:xfrm>
            <a:off x="502925" y="914400"/>
            <a:ext cx="4643400" cy="248400"/>
          </a:xfrm>
          <a:prstGeom prst="rect">
            <a:avLst/>
          </a:prstGeom>
          <a:noFill/>
          <a:ln>
            <a:noFill/>
          </a:ln>
        </p:spPr>
        <p:txBody>
          <a:bodyPr anchorCtr="0" anchor="t" bIns="45675" lIns="45675" spcFirstLastPara="1" rIns="45675" wrap="square" tIns="45675">
            <a:normAutofit/>
          </a:bodyPr>
          <a:lstStyle/>
          <a:p>
            <a:pPr indent="0" lvl="0" marL="0" marR="0" rtl="0" algn="l">
              <a:lnSpc>
                <a:spcPct val="80000"/>
              </a:lnSpc>
              <a:spcBef>
                <a:spcPts val="0"/>
              </a:spcBef>
              <a:spcAft>
                <a:spcPts val="0"/>
              </a:spcAft>
              <a:buClr>
                <a:srgbClr val="F5F5F5"/>
              </a:buClr>
              <a:buSzPts val="1250"/>
              <a:buFont typeface="Calibri"/>
              <a:buNone/>
            </a:pPr>
            <a:r>
              <a:rPr b="0" i="0" lang="en" sz="850" u="none" cap="none" strike="noStrike">
                <a:solidFill>
                  <a:srgbClr val="F5F5F5"/>
                </a:solidFill>
                <a:latin typeface="Calibri"/>
                <a:ea typeface="Calibri"/>
                <a:cs typeface="Calibri"/>
                <a:sym typeface="Calibri"/>
              </a:rPr>
              <a:t>PlayerLocomotion: the single biggest component in the entire project.</a:t>
            </a:r>
            <a:endParaRPr sz="475"/>
          </a:p>
        </p:txBody>
      </p:sp>
      <p:grpSp>
        <p:nvGrpSpPr>
          <p:cNvPr id="919" name="Google Shape;919;p137"/>
          <p:cNvGrpSpPr/>
          <p:nvPr/>
        </p:nvGrpSpPr>
        <p:grpSpPr>
          <a:xfrm>
            <a:off x="513195" y="1367389"/>
            <a:ext cx="3840700" cy="3320050"/>
            <a:chOff x="513195" y="1367389"/>
            <a:chExt cx="3840700" cy="3320050"/>
          </a:xfrm>
        </p:grpSpPr>
        <p:sp>
          <p:nvSpPr>
            <p:cNvPr id="920" name="Google Shape;920;p137"/>
            <p:cNvSpPr/>
            <p:nvPr/>
          </p:nvSpPr>
          <p:spPr>
            <a:xfrm>
              <a:off x="513295" y="136738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1" name="Google Shape;921;p137"/>
            <p:cNvSpPr txBox="1"/>
            <p:nvPr/>
          </p:nvSpPr>
          <p:spPr>
            <a:xfrm>
              <a:off x="668747" y="14107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Camera</a:t>
              </a:r>
              <a:endParaRPr sz="1475"/>
            </a:p>
          </p:txBody>
        </p:sp>
        <p:sp>
          <p:nvSpPr>
            <p:cNvPr id="922" name="Google Shape;922;p137"/>
            <p:cNvSpPr txBox="1"/>
            <p:nvPr/>
          </p:nvSpPr>
          <p:spPr>
            <a:xfrm>
              <a:off x="668747" y="1659997"/>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Third person Camera with speed-reactive Effects</a:t>
              </a:r>
              <a:endParaRPr/>
            </a:p>
          </p:txBody>
        </p:sp>
        <p:sp>
          <p:nvSpPr>
            <p:cNvPr id="923" name="Google Shape;923;p137"/>
            <p:cNvSpPr/>
            <p:nvPr/>
          </p:nvSpPr>
          <p:spPr>
            <a:xfrm>
              <a:off x="513295" y="26856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4" name="Google Shape;924;p137"/>
            <p:cNvSpPr txBox="1"/>
            <p:nvPr/>
          </p:nvSpPr>
          <p:spPr>
            <a:xfrm>
              <a:off x="668747" y="27290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Speed Boosts</a:t>
              </a:r>
              <a:endParaRPr sz="1475"/>
            </a:p>
          </p:txBody>
        </p:sp>
        <p:sp>
          <p:nvSpPr>
            <p:cNvPr id="925" name="Google Shape;925;p137"/>
            <p:cNvSpPr txBox="1"/>
            <p:nvPr/>
          </p:nvSpPr>
          <p:spPr>
            <a:xfrm>
              <a:off x="668747" y="2978247"/>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Collision-triggered gates for momentum increase</a:t>
              </a:r>
              <a:endParaRPr/>
            </a:p>
          </p:txBody>
        </p:sp>
        <p:sp>
          <p:nvSpPr>
            <p:cNvPr id="926" name="Google Shape;926;p137"/>
            <p:cNvSpPr/>
            <p:nvPr/>
          </p:nvSpPr>
          <p:spPr>
            <a:xfrm>
              <a:off x="513195" y="40472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7" name="Google Shape;927;p137"/>
            <p:cNvSpPr txBox="1"/>
            <p:nvPr/>
          </p:nvSpPr>
          <p:spPr>
            <a:xfrm>
              <a:off x="668647" y="40906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Physics Layers</a:t>
              </a:r>
              <a:endParaRPr sz="1475"/>
            </a:p>
          </p:txBody>
        </p:sp>
        <p:sp>
          <p:nvSpPr>
            <p:cNvPr id="928" name="Google Shape;928;p137"/>
            <p:cNvSpPr txBox="1"/>
            <p:nvPr/>
          </p:nvSpPr>
          <p:spPr>
            <a:xfrm>
              <a:off x="668647" y="4339847"/>
              <a:ext cx="3529500" cy="345600"/>
            </a:xfrm>
            <a:prstGeom prst="rect">
              <a:avLst/>
            </a:prstGeom>
            <a:noFill/>
            <a:ln>
              <a:noFill/>
            </a:ln>
          </p:spPr>
          <p:txBody>
            <a:bodyPr anchorCtr="0" anchor="t" bIns="45675" lIns="45675" spcFirstLastPara="1" rIns="45675" wrap="square" tIns="45675">
              <a:normAutofit fontScale="8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Separating players, buildings, and terrain</a:t>
              </a:r>
              <a:endParaRPr/>
            </a:p>
          </p:txBody>
        </p:sp>
      </p:grpSp>
      <p:pic>
        <p:nvPicPr>
          <p:cNvPr id="929" name="Google Shape;929;p137" title="movement.mp4">
            <a:hlinkClick r:id="rId4"/>
          </p:cNvPr>
          <p:cNvPicPr preferRelativeResize="0"/>
          <p:nvPr/>
        </p:nvPicPr>
        <p:blipFill>
          <a:blip r:embed="rId5">
            <a:alphaModFix/>
          </a:blip>
          <a:stretch>
            <a:fillRect/>
          </a:stretch>
        </p:blipFill>
        <p:spPr>
          <a:xfrm>
            <a:off x="4678624" y="1054200"/>
            <a:ext cx="4312976" cy="3234732"/>
          </a:xfrm>
          <a:prstGeom prst="rect">
            <a:avLst/>
          </a:prstGeom>
          <a:noFill/>
          <a:ln>
            <a:noFill/>
          </a:ln>
        </p:spPr>
      </p:pic>
      <p:grpSp>
        <p:nvGrpSpPr>
          <p:cNvPr id="930" name="Google Shape;930;p137"/>
          <p:cNvGrpSpPr/>
          <p:nvPr/>
        </p:nvGrpSpPr>
        <p:grpSpPr>
          <a:xfrm>
            <a:off x="502920" y="1367389"/>
            <a:ext cx="3840700" cy="3320050"/>
            <a:chOff x="4938170" y="1228564"/>
            <a:chExt cx="3840700" cy="3320050"/>
          </a:xfrm>
        </p:grpSpPr>
        <p:sp>
          <p:nvSpPr>
            <p:cNvPr id="931" name="Google Shape;931;p137"/>
            <p:cNvSpPr/>
            <p:nvPr/>
          </p:nvSpPr>
          <p:spPr>
            <a:xfrm>
              <a:off x="4938270" y="1228564"/>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2" name="Google Shape;932;p137"/>
            <p:cNvSpPr txBox="1"/>
            <p:nvPr/>
          </p:nvSpPr>
          <p:spPr>
            <a:xfrm>
              <a:off x="5093722" y="1271929"/>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Aim Assist</a:t>
              </a:r>
              <a:endParaRPr sz="1475"/>
            </a:p>
          </p:txBody>
        </p:sp>
        <p:sp>
          <p:nvSpPr>
            <p:cNvPr id="933" name="Google Shape;933;p137"/>
            <p:cNvSpPr txBox="1"/>
            <p:nvPr/>
          </p:nvSpPr>
          <p:spPr>
            <a:xfrm>
              <a:off x="5093722" y="1521172"/>
              <a:ext cx="3529500" cy="345600"/>
            </a:xfrm>
            <a:prstGeom prst="rect">
              <a:avLst/>
            </a:prstGeom>
            <a:noFill/>
            <a:ln>
              <a:noFill/>
            </a:ln>
          </p:spPr>
          <p:txBody>
            <a:bodyPr anchorCtr="0" anchor="t" bIns="45675" lIns="45675" spcFirstLastPara="1" rIns="45675" wrap="square" tIns="45675">
              <a:normAutofit fontScale="550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Raycast targeting with 40 samples per frame</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Coyote Time: 0.3s forgiveness for near-misses</a:t>
              </a:r>
              <a:endParaRPr sz="1800">
                <a:solidFill>
                  <a:srgbClr val="F5F5F5"/>
                </a:solidFill>
                <a:latin typeface="Calibri"/>
                <a:ea typeface="Calibri"/>
                <a:cs typeface="Calibri"/>
                <a:sym typeface="Calibri"/>
              </a:endParaRPr>
            </a:p>
          </p:txBody>
        </p:sp>
        <p:sp>
          <p:nvSpPr>
            <p:cNvPr id="934" name="Google Shape;934;p137"/>
            <p:cNvSpPr/>
            <p:nvPr/>
          </p:nvSpPr>
          <p:spPr>
            <a:xfrm>
              <a:off x="4938270" y="2546814"/>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5" name="Google Shape;935;p137"/>
            <p:cNvSpPr txBox="1"/>
            <p:nvPr/>
          </p:nvSpPr>
          <p:spPr>
            <a:xfrm>
              <a:off x="5093722" y="2590179"/>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Constraints</a:t>
              </a:r>
              <a:endParaRPr sz="1475"/>
            </a:p>
          </p:txBody>
        </p:sp>
        <p:sp>
          <p:nvSpPr>
            <p:cNvPr id="936" name="Google Shape;936;p137"/>
            <p:cNvSpPr txBox="1"/>
            <p:nvPr/>
          </p:nvSpPr>
          <p:spPr>
            <a:xfrm>
              <a:off x="5093722" y="2839422"/>
              <a:ext cx="3529500" cy="345600"/>
            </a:xfrm>
            <a:prstGeom prst="rect">
              <a:avLst/>
            </a:prstGeom>
            <a:noFill/>
            <a:ln>
              <a:noFill/>
            </a:ln>
          </p:spPr>
          <p:txBody>
            <a:bodyPr anchorCtr="0" anchor="t" bIns="45675" lIns="45675" spcFirstLastPara="1" rIns="45675" wrap="square" tIns="45675">
              <a:normAutofit fontScale="8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Rope physics spring-dynamic constraints</a:t>
              </a:r>
              <a:endParaRPr/>
            </a:p>
          </p:txBody>
        </p:sp>
        <p:sp>
          <p:nvSpPr>
            <p:cNvPr id="937" name="Google Shape;937;p137"/>
            <p:cNvSpPr/>
            <p:nvPr/>
          </p:nvSpPr>
          <p:spPr>
            <a:xfrm>
              <a:off x="4938170" y="3908414"/>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8" name="Google Shape;938;p137"/>
            <p:cNvSpPr txBox="1"/>
            <p:nvPr/>
          </p:nvSpPr>
          <p:spPr>
            <a:xfrm>
              <a:off x="5093622" y="3951779"/>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Stuck in Buildings</a:t>
              </a:r>
              <a:endParaRPr sz="1475"/>
            </a:p>
          </p:txBody>
        </p:sp>
        <p:sp>
          <p:nvSpPr>
            <p:cNvPr id="939" name="Google Shape;939;p137"/>
            <p:cNvSpPr txBox="1"/>
            <p:nvPr/>
          </p:nvSpPr>
          <p:spPr>
            <a:xfrm>
              <a:off x="5093622" y="4201022"/>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Raycast from camera -&gt; avoid being inside buildings</a:t>
              </a:r>
              <a:endParaRPr/>
            </a:p>
          </p:txBody>
        </p:sp>
      </p:grpSp>
      <p:sp>
        <p:nvSpPr>
          <p:cNvPr id="940" name="Google Shape;940;p137"/>
          <p:cNvSpPr txBox="1"/>
          <p:nvPr/>
        </p:nvSpPr>
        <p:spPr>
          <a:xfrm>
            <a:off x="-4046126" y="556438"/>
            <a:ext cx="32799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Dual Grappling Hooks</a:t>
            </a:r>
            <a:endParaRPr/>
          </a:p>
        </p:txBody>
      </p:sp>
      <p:sp>
        <p:nvSpPr>
          <p:cNvPr id="941" name="Google Shape;941;p137"/>
          <p:cNvSpPr/>
          <p:nvPr/>
        </p:nvSpPr>
        <p:spPr>
          <a:xfrm>
            <a:off x="-4035755" y="1466627"/>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2" name="Google Shape;942;p137"/>
          <p:cNvSpPr txBox="1"/>
          <p:nvPr/>
        </p:nvSpPr>
        <p:spPr>
          <a:xfrm>
            <a:off x="-3880303" y="1509991"/>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Aim Assist</a:t>
            </a:r>
            <a:endParaRPr sz="1475"/>
          </a:p>
        </p:txBody>
      </p:sp>
      <p:sp>
        <p:nvSpPr>
          <p:cNvPr id="943" name="Google Shape;943;p137"/>
          <p:cNvSpPr txBox="1"/>
          <p:nvPr/>
        </p:nvSpPr>
        <p:spPr>
          <a:xfrm>
            <a:off x="-3880303" y="1759235"/>
            <a:ext cx="3529500" cy="345600"/>
          </a:xfrm>
          <a:prstGeom prst="rect">
            <a:avLst/>
          </a:prstGeom>
          <a:noFill/>
          <a:ln>
            <a:noFill/>
          </a:ln>
        </p:spPr>
        <p:txBody>
          <a:bodyPr anchorCtr="0" anchor="t" bIns="45675" lIns="45675" spcFirstLastPara="1" rIns="45675" wrap="square" tIns="45675">
            <a:normAutofit fontScale="550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Raycast targeting with 40 samples per frame</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Coyote Time: 0.3s forgiveness for near-misses</a:t>
            </a:r>
            <a:endParaRPr sz="1800">
              <a:solidFill>
                <a:srgbClr val="F5F5F5"/>
              </a:solidFill>
              <a:latin typeface="Calibri"/>
              <a:ea typeface="Calibri"/>
              <a:cs typeface="Calibri"/>
              <a:sym typeface="Calibri"/>
            </a:endParaRPr>
          </a:p>
        </p:txBody>
      </p:sp>
      <p:sp>
        <p:nvSpPr>
          <p:cNvPr id="944" name="Google Shape;944;p137"/>
          <p:cNvSpPr/>
          <p:nvPr/>
        </p:nvSpPr>
        <p:spPr>
          <a:xfrm>
            <a:off x="-4035755" y="2784877"/>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5" name="Google Shape;945;p137"/>
          <p:cNvSpPr txBox="1"/>
          <p:nvPr/>
        </p:nvSpPr>
        <p:spPr>
          <a:xfrm>
            <a:off x="-3880303" y="2828241"/>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Constraints</a:t>
            </a:r>
            <a:endParaRPr sz="1475"/>
          </a:p>
        </p:txBody>
      </p:sp>
      <p:sp>
        <p:nvSpPr>
          <p:cNvPr id="946" name="Google Shape;946;p137"/>
          <p:cNvSpPr txBox="1"/>
          <p:nvPr/>
        </p:nvSpPr>
        <p:spPr>
          <a:xfrm>
            <a:off x="-3880303" y="3077485"/>
            <a:ext cx="3529500" cy="345600"/>
          </a:xfrm>
          <a:prstGeom prst="rect">
            <a:avLst/>
          </a:prstGeom>
          <a:noFill/>
          <a:ln>
            <a:noFill/>
          </a:ln>
        </p:spPr>
        <p:txBody>
          <a:bodyPr anchorCtr="0" anchor="t" bIns="45675" lIns="45675" spcFirstLastPara="1" rIns="45675" wrap="square" tIns="45675">
            <a:normAutofit fontScale="8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Rope physics spring-dynamic constraints</a:t>
            </a:r>
            <a:endParaRPr/>
          </a:p>
        </p:txBody>
      </p:sp>
      <p:sp>
        <p:nvSpPr>
          <p:cNvPr id="947" name="Google Shape;947;p137"/>
          <p:cNvSpPr/>
          <p:nvPr/>
        </p:nvSpPr>
        <p:spPr>
          <a:xfrm>
            <a:off x="-4035855" y="4146477"/>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8" name="Google Shape;948;p137"/>
          <p:cNvSpPr txBox="1"/>
          <p:nvPr/>
        </p:nvSpPr>
        <p:spPr>
          <a:xfrm>
            <a:off x="-3880403" y="4189841"/>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Stuck in Buildings</a:t>
            </a:r>
            <a:endParaRPr sz="1475"/>
          </a:p>
        </p:txBody>
      </p:sp>
      <p:sp>
        <p:nvSpPr>
          <p:cNvPr id="949" name="Google Shape;949;p137"/>
          <p:cNvSpPr txBox="1"/>
          <p:nvPr/>
        </p:nvSpPr>
        <p:spPr>
          <a:xfrm>
            <a:off x="-3880403" y="4439085"/>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Raycast from camera -&gt; avoid being inside buildings</a:t>
            </a:r>
            <a:endParaRPr/>
          </a:p>
        </p:txBody>
      </p:sp>
      <p:sp>
        <p:nvSpPr>
          <p:cNvPr id="950" name="Google Shape;950;p137"/>
          <p:cNvSpPr txBox="1"/>
          <p:nvPr/>
        </p:nvSpPr>
        <p:spPr>
          <a:xfrm>
            <a:off x="-3954776" y="-124562"/>
            <a:ext cx="3279900" cy="444600"/>
          </a:xfrm>
          <a:prstGeom prst="rect">
            <a:avLst/>
          </a:prstGeom>
          <a:noFill/>
          <a:ln>
            <a:noFill/>
          </a:ln>
        </p:spPr>
        <p:txBody>
          <a:bodyPr anchorCtr="0" anchor="t" bIns="45675" lIns="45675" spcFirstLastPara="1" rIns="45675" wrap="square" tIns="45675">
            <a:normAutofit fontScale="55000"/>
          </a:bodyPr>
          <a:lstStyle/>
          <a:p>
            <a:pPr indent="0" lvl="0" marL="0" marR="0" rtl="0" algn="l">
              <a:lnSpc>
                <a:spcPct val="100000"/>
              </a:lnSpc>
              <a:spcBef>
                <a:spcPts val="0"/>
              </a:spcBef>
              <a:spcAft>
                <a:spcPts val="0"/>
              </a:spcAft>
              <a:buClr>
                <a:srgbClr val="DC2626"/>
              </a:buClr>
              <a:buSzPct val="100000"/>
              <a:buFont typeface="Calibri"/>
              <a:buNone/>
            </a:pPr>
            <a:r>
              <a:rPr b="1" lang="en" sz="3200">
                <a:solidFill>
                  <a:srgbClr val="DC2626"/>
                </a:solidFill>
                <a:latin typeface="Calibri"/>
                <a:ea typeface="Calibri"/>
                <a:cs typeface="Calibri"/>
                <a:sym typeface="Calibri"/>
              </a:rPr>
              <a:t>Looks weird but is animated dw</a:t>
            </a:r>
            <a:endParaRPr/>
          </a:p>
        </p:txBody>
      </p:sp>
      <p:sp>
        <p:nvSpPr>
          <p:cNvPr id="951" name="Google Shape;951;p137"/>
          <p:cNvSpPr txBox="1"/>
          <p:nvPr/>
        </p:nvSpPr>
        <p:spPr>
          <a:xfrm>
            <a:off x="511660" y="523009"/>
            <a:ext cx="34560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Dual Grappling Hooks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1000"/>
                                        <p:tgtEl>
                                          <p:spTgt spid="9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400"/>
                                        <p:tgtEl>
                                          <p:spTgt spid="919"/>
                                        </p:tgtEl>
                                      </p:cBhvr>
                                    </p:animEffect>
                                    <p:set>
                                      <p:cBhvr>
                                        <p:cTn dur="1" fill="hold">
                                          <p:stCondLst>
                                            <p:cond delay="400"/>
                                          </p:stCondLst>
                                        </p:cTn>
                                        <p:tgtEl>
                                          <p:spTgt spid="91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400"/>
                                        <p:tgtEl>
                                          <p:spTgt spid="9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5" name="Shape 955"/>
        <p:cNvGrpSpPr/>
        <p:nvPr/>
      </p:nvGrpSpPr>
      <p:grpSpPr>
        <a:xfrm>
          <a:off x="0" y="0"/>
          <a:ext cx="0" cy="0"/>
          <a:chOff x="0" y="0"/>
          <a:chExt cx="0" cy="0"/>
        </a:xfrm>
      </p:grpSpPr>
      <p:sp>
        <p:nvSpPr>
          <p:cNvPr id="956" name="Google Shape;956;p138"/>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7" name="Google Shape;957;p138"/>
          <p:cNvSpPr txBox="1"/>
          <p:nvPr/>
        </p:nvSpPr>
        <p:spPr>
          <a:xfrm>
            <a:off x="502925" y="457200"/>
            <a:ext cx="23088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Terrain System</a:t>
            </a:r>
            <a:endParaRPr/>
          </a:p>
        </p:txBody>
      </p:sp>
      <p:sp>
        <p:nvSpPr>
          <p:cNvPr id="958" name="Google Shape;958;p138"/>
          <p:cNvSpPr txBox="1"/>
          <p:nvPr/>
        </p:nvSpPr>
        <p:spPr>
          <a:xfrm>
            <a:off x="502925" y="914400"/>
            <a:ext cx="3983100" cy="248400"/>
          </a:xfrm>
          <a:prstGeom prst="rect">
            <a:avLst/>
          </a:prstGeom>
          <a:noFill/>
          <a:ln>
            <a:noFill/>
          </a:ln>
        </p:spPr>
        <p:txBody>
          <a:bodyPr anchorCtr="0" anchor="t" bIns="45675" lIns="45675" spcFirstLastPara="1" rIns="45675" wrap="square" tIns="45675">
            <a:normAutofit fontScale="47500"/>
          </a:bodyPr>
          <a:lstStyle/>
          <a:p>
            <a:pPr indent="0" lvl="0" marL="0" marR="0" rtl="0" algn="l">
              <a:lnSpc>
                <a:spcPct val="100000"/>
              </a:lnSpc>
              <a:spcBef>
                <a:spcPts val="0"/>
              </a:spcBef>
              <a:spcAft>
                <a:spcPts val="0"/>
              </a:spcAft>
              <a:buClr>
                <a:srgbClr val="F5F5F5"/>
              </a:buClr>
              <a:buSzPct val="100000"/>
              <a:buFont typeface="Calibri"/>
              <a:buNone/>
            </a:pPr>
            <a:r>
              <a:rPr b="0" i="0" lang="en" sz="2000" u="none" cap="none" strike="noStrike">
                <a:solidFill>
                  <a:srgbClr val="F5F5F5"/>
                </a:solidFill>
                <a:latin typeface="Calibri"/>
                <a:ea typeface="Calibri"/>
                <a:cs typeface="Calibri"/>
                <a:sym typeface="Calibri"/>
              </a:rPr>
              <a:t>Full pipeline: generation, streaming, rendering, physics. All procedural.</a:t>
            </a:r>
            <a:endParaRPr/>
          </a:p>
        </p:txBody>
      </p:sp>
      <p:sp>
        <p:nvSpPr>
          <p:cNvPr id="959" name="Google Shape;959;p138"/>
          <p:cNvSpPr/>
          <p:nvPr/>
        </p:nvSpPr>
        <p:spPr>
          <a:xfrm>
            <a:off x="301650" y="3879500"/>
            <a:ext cx="1847400" cy="8160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0" name="Google Shape;960;p138"/>
          <p:cNvSpPr txBox="1"/>
          <p:nvPr/>
        </p:nvSpPr>
        <p:spPr>
          <a:xfrm>
            <a:off x="337342" y="3952650"/>
            <a:ext cx="1776000" cy="228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DC2626"/>
              </a:buClr>
              <a:buSzPts val="2000"/>
              <a:buFont typeface="Calibri"/>
              <a:buNone/>
            </a:pPr>
            <a:r>
              <a:rPr b="1" i="0" lang="en" sz="1700" u="none" cap="none" strike="noStrike">
                <a:solidFill>
                  <a:srgbClr val="DC2626"/>
                </a:solidFill>
                <a:latin typeface="Calibri"/>
                <a:ea typeface="Calibri"/>
                <a:cs typeface="Calibri"/>
                <a:sym typeface="Calibri"/>
              </a:rPr>
              <a:t>Challenge</a:t>
            </a:r>
            <a:endParaRPr sz="1700"/>
          </a:p>
        </p:txBody>
      </p:sp>
      <p:sp>
        <p:nvSpPr>
          <p:cNvPr id="961" name="Google Shape;961;p138"/>
          <p:cNvSpPr txBox="1"/>
          <p:nvPr/>
        </p:nvSpPr>
        <p:spPr>
          <a:xfrm>
            <a:off x="337342" y="4251005"/>
            <a:ext cx="1776000" cy="345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5F5F5"/>
              </a:buClr>
              <a:buSzPts val="1800"/>
              <a:buFont typeface="Calibri"/>
              <a:buNone/>
            </a:pPr>
            <a:r>
              <a:rPr b="0" i="0" lang="en" sz="950" u="none" cap="none" strike="noStrike">
                <a:solidFill>
                  <a:srgbClr val="F5F5F5"/>
                </a:solidFill>
                <a:latin typeface="Calibri"/>
                <a:ea typeface="Calibri"/>
                <a:cs typeface="Calibri"/>
                <a:sym typeface="Calibri"/>
              </a:rPr>
              <a:t>Chunks unloading </a:t>
            </a:r>
            <a:r>
              <a:rPr lang="en" sz="950">
                <a:solidFill>
                  <a:srgbClr val="F5F5F5"/>
                </a:solidFill>
                <a:latin typeface="Calibri"/>
                <a:ea typeface="Calibri"/>
                <a:cs typeface="Calibri"/>
                <a:sym typeface="Calibri"/>
              </a:rPr>
              <a:t>while </a:t>
            </a:r>
            <a:r>
              <a:rPr b="0" i="0" lang="en" sz="950" u="none" cap="none" strike="noStrike">
                <a:solidFill>
                  <a:srgbClr val="F5F5F5"/>
                </a:solidFill>
                <a:latin typeface="Calibri"/>
                <a:ea typeface="Calibri"/>
                <a:cs typeface="Calibri"/>
                <a:sym typeface="Calibri"/>
              </a:rPr>
              <a:t>still referenced caused crashes</a:t>
            </a:r>
            <a:endParaRPr sz="950"/>
          </a:p>
        </p:txBody>
      </p:sp>
      <p:pic>
        <p:nvPicPr>
          <p:cNvPr id="962" name="Google Shape;962;p138"/>
          <p:cNvPicPr preferRelativeResize="0"/>
          <p:nvPr/>
        </p:nvPicPr>
        <p:blipFill>
          <a:blip r:embed="rId4">
            <a:alphaModFix/>
          </a:blip>
          <a:stretch>
            <a:fillRect/>
          </a:stretch>
        </p:blipFill>
        <p:spPr>
          <a:xfrm>
            <a:off x="4526220" y="223239"/>
            <a:ext cx="4541405" cy="2076156"/>
          </a:xfrm>
          <a:prstGeom prst="rect">
            <a:avLst/>
          </a:prstGeom>
          <a:noFill/>
          <a:ln>
            <a:noFill/>
          </a:ln>
        </p:spPr>
      </p:pic>
      <p:pic>
        <p:nvPicPr>
          <p:cNvPr id="963" name="Google Shape;963;p138"/>
          <p:cNvPicPr preferRelativeResize="0"/>
          <p:nvPr/>
        </p:nvPicPr>
        <p:blipFill>
          <a:blip r:embed="rId5">
            <a:alphaModFix/>
          </a:blip>
          <a:stretch>
            <a:fillRect/>
          </a:stretch>
        </p:blipFill>
        <p:spPr>
          <a:xfrm>
            <a:off x="4450195" y="2628539"/>
            <a:ext cx="4541404" cy="2057318"/>
          </a:xfrm>
          <a:prstGeom prst="rect">
            <a:avLst/>
          </a:prstGeom>
          <a:noFill/>
          <a:ln>
            <a:noFill/>
          </a:ln>
        </p:spPr>
      </p:pic>
      <p:pic>
        <p:nvPicPr>
          <p:cNvPr id="964" name="Google Shape;964;p138"/>
          <p:cNvPicPr preferRelativeResize="0"/>
          <p:nvPr/>
        </p:nvPicPr>
        <p:blipFill>
          <a:blip r:embed="rId6">
            <a:alphaModFix/>
          </a:blip>
          <a:stretch>
            <a:fillRect/>
          </a:stretch>
        </p:blipFill>
        <p:spPr>
          <a:xfrm>
            <a:off x="2439076" y="2615118"/>
            <a:ext cx="1917000" cy="1909307"/>
          </a:xfrm>
          <a:prstGeom prst="rect">
            <a:avLst/>
          </a:prstGeom>
          <a:noFill/>
          <a:ln>
            <a:noFill/>
          </a:ln>
        </p:spPr>
      </p:pic>
      <p:sp>
        <p:nvSpPr>
          <p:cNvPr id="965" name="Google Shape;965;p138"/>
          <p:cNvSpPr txBox="1"/>
          <p:nvPr/>
        </p:nvSpPr>
        <p:spPr>
          <a:xfrm>
            <a:off x="3339850" y="4633525"/>
            <a:ext cx="1110300" cy="248400"/>
          </a:xfrm>
          <a:prstGeom prst="rect">
            <a:avLst/>
          </a:prstGeom>
          <a:noFill/>
          <a:ln>
            <a:noFill/>
          </a:ln>
        </p:spPr>
        <p:txBody>
          <a:bodyPr anchorCtr="0" anchor="t" bIns="45675" lIns="45675" spcFirstLastPara="1" rIns="45675" wrap="square" tIns="45675">
            <a:normAutofit/>
          </a:bodyPr>
          <a:lstStyle/>
          <a:p>
            <a:pPr indent="0" lvl="0" marL="0" rtl="0" algn="l">
              <a:spcBef>
                <a:spcPts val="0"/>
              </a:spcBef>
              <a:spcAft>
                <a:spcPts val="0"/>
              </a:spcAft>
              <a:buNone/>
            </a:pPr>
            <a:r>
              <a:rPr lang="en" sz="700">
                <a:solidFill>
                  <a:srgbClr val="F5F5F5"/>
                </a:solidFill>
                <a:latin typeface="Calibri"/>
                <a:ea typeface="Calibri"/>
                <a:cs typeface="Calibri"/>
                <a:sym typeface="Calibri"/>
              </a:rPr>
              <a:t>Vercidium - Youtube</a:t>
            </a:r>
            <a:endParaRPr sz="700">
              <a:solidFill>
                <a:srgbClr val="F5F5F5"/>
              </a:solidFill>
              <a:latin typeface="Calibri"/>
              <a:ea typeface="Calibri"/>
              <a:cs typeface="Calibri"/>
              <a:sym typeface="Calibri"/>
            </a:endParaRPr>
          </a:p>
        </p:txBody>
      </p:sp>
      <p:sp>
        <p:nvSpPr>
          <p:cNvPr id="966" name="Google Shape;966;p138"/>
          <p:cNvSpPr/>
          <p:nvPr/>
        </p:nvSpPr>
        <p:spPr>
          <a:xfrm>
            <a:off x="301645" y="1473214"/>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7" name="Google Shape;967;p138"/>
          <p:cNvSpPr txBox="1"/>
          <p:nvPr/>
        </p:nvSpPr>
        <p:spPr>
          <a:xfrm>
            <a:off x="457097" y="1516579"/>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Noise</a:t>
            </a:r>
            <a:endParaRPr sz="1475"/>
          </a:p>
        </p:txBody>
      </p:sp>
      <p:sp>
        <p:nvSpPr>
          <p:cNvPr id="968" name="Google Shape;968;p138"/>
          <p:cNvSpPr txBox="1"/>
          <p:nvPr/>
        </p:nvSpPr>
        <p:spPr>
          <a:xfrm>
            <a:off x="457097" y="1765822"/>
            <a:ext cx="3529500" cy="345600"/>
          </a:xfrm>
          <a:prstGeom prst="rect">
            <a:avLst/>
          </a:prstGeom>
          <a:noFill/>
          <a:ln>
            <a:noFill/>
          </a:ln>
        </p:spPr>
        <p:txBody>
          <a:bodyPr anchorCtr="0" anchor="t" bIns="45675" lIns="45675" spcFirstLastPara="1" rIns="45675" wrap="square" tIns="45675">
            <a:normAutofit fontScale="5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Layered Perlin noise with basic biome blending &amp; thermal erosion</a:t>
            </a:r>
            <a:endParaRPr/>
          </a:p>
        </p:txBody>
      </p:sp>
      <p:sp>
        <p:nvSpPr>
          <p:cNvPr id="969" name="Google Shape;969;p138"/>
          <p:cNvSpPr/>
          <p:nvPr/>
        </p:nvSpPr>
        <p:spPr>
          <a:xfrm>
            <a:off x="301550" y="2542350"/>
            <a:ext cx="2001600" cy="9423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0" name="Google Shape;970;p138"/>
          <p:cNvSpPr txBox="1"/>
          <p:nvPr/>
        </p:nvSpPr>
        <p:spPr>
          <a:xfrm>
            <a:off x="382566" y="2606179"/>
            <a:ext cx="1839300" cy="336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Streaming</a:t>
            </a:r>
            <a:endParaRPr sz="1475"/>
          </a:p>
        </p:txBody>
      </p:sp>
      <p:sp>
        <p:nvSpPr>
          <p:cNvPr id="971" name="Google Shape;971;p138"/>
          <p:cNvSpPr txBox="1"/>
          <p:nvPr/>
        </p:nvSpPr>
        <p:spPr>
          <a:xfrm>
            <a:off x="382566" y="2973046"/>
            <a:ext cx="1839300" cy="508800"/>
          </a:xfrm>
          <a:prstGeom prst="rect">
            <a:avLst/>
          </a:prstGeom>
          <a:noFill/>
          <a:ln>
            <a:noFill/>
          </a:ln>
        </p:spPr>
        <p:txBody>
          <a:bodyPr anchorCtr="0" anchor="t" bIns="45675" lIns="45675" spcFirstLastPara="1" rIns="45675" wrap="square" tIns="45675">
            <a:normAutofit fontScale="625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Chunks stream on worker threads with LRU atlas cache</a:t>
            </a:r>
            <a:endParaRPr/>
          </a:p>
        </p:txBody>
      </p:sp>
      <p:sp>
        <p:nvSpPr>
          <p:cNvPr id="972" name="Google Shape;972;p13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 float typically uses 4 bytes.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6" name="Shape 976"/>
        <p:cNvGrpSpPr/>
        <p:nvPr/>
      </p:nvGrpSpPr>
      <p:grpSpPr>
        <a:xfrm>
          <a:off x="0" y="0"/>
          <a:ext cx="0" cy="0"/>
          <a:chOff x="0" y="0"/>
          <a:chExt cx="0" cy="0"/>
        </a:xfrm>
      </p:grpSpPr>
      <p:sp>
        <p:nvSpPr>
          <p:cNvPr id="977" name="Google Shape;977;p139"/>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8" name="Google Shape;978;p139"/>
          <p:cNvSpPr txBox="1"/>
          <p:nvPr/>
        </p:nvSpPr>
        <p:spPr>
          <a:xfrm>
            <a:off x="502925" y="457200"/>
            <a:ext cx="46035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Buildings: How They Are Made</a:t>
            </a:r>
            <a:endParaRPr/>
          </a:p>
        </p:txBody>
      </p:sp>
      <p:pic>
        <p:nvPicPr>
          <p:cNvPr id="979" name="Google Shape;979;p139"/>
          <p:cNvPicPr preferRelativeResize="0"/>
          <p:nvPr/>
        </p:nvPicPr>
        <p:blipFill>
          <a:blip r:embed="rId4">
            <a:alphaModFix/>
          </a:blip>
          <a:stretch>
            <a:fillRect/>
          </a:stretch>
        </p:blipFill>
        <p:spPr>
          <a:xfrm>
            <a:off x="68389" y="1497927"/>
            <a:ext cx="1727560" cy="3171724"/>
          </a:xfrm>
          <a:prstGeom prst="rect">
            <a:avLst/>
          </a:prstGeom>
          <a:noFill/>
          <a:ln cap="flat" cmpd="sng" w="9525">
            <a:solidFill>
              <a:schemeClr val="dk2"/>
            </a:solidFill>
            <a:prstDash val="solid"/>
            <a:round/>
            <a:headEnd len="sm" w="sm" type="none"/>
            <a:tailEnd len="sm" w="sm" type="none"/>
          </a:ln>
        </p:spPr>
      </p:pic>
      <p:pic>
        <p:nvPicPr>
          <p:cNvPr id="980" name="Google Shape;980;p139"/>
          <p:cNvPicPr preferRelativeResize="0"/>
          <p:nvPr/>
        </p:nvPicPr>
        <p:blipFill>
          <a:blip r:embed="rId5">
            <a:alphaModFix/>
          </a:blip>
          <a:stretch>
            <a:fillRect/>
          </a:stretch>
        </p:blipFill>
        <p:spPr>
          <a:xfrm>
            <a:off x="4673629" y="1534500"/>
            <a:ext cx="4401976" cy="3098576"/>
          </a:xfrm>
          <a:prstGeom prst="rect">
            <a:avLst/>
          </a:prstGeom>
          <a:noFill/>
          <a:ln cap="flat" cmpd="sng" w="9525">
            <a:solidFill>
              <a:schemeClr val="dk2"/>
            </a:solidFill>
            <a:prstDash val="solid"/>
            <a:round/>
            <a:headEnd len="sm" w="sm" type="none"/>
            <a:tailEnd len="sm" w="sm" type="none"/>
          </a:ln>
        </p:spPr>
      </p:pic>
      <p:sp>
        <p:nvSpPr>
          <p:cNvPr id="981" name="Google Shape;981;p139"/>
          <p:cNvSpPr txBox="1"/>
          <p:nvPr/>
        </p:nvSpPr>
        <p:spPr>
          <a:xfrm>
            <a:off x="476550" y="1207150"/>
            <a:ext cx="7230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2000">
                <a:solidFill>
                  <a:srgbClr val="F5F5F5"/>
                </a:solidFill>
                <a:latin typeface="Calibri"/>
                <a:ea typeface="Calibri"/>
                <a:cs typeface="Calibri"/>
                <a:sym typeface="Calibri"/>
              </a:rPr>
              <a:t>Flat Top</a:t>
            </a:r>
            <a:endParaRPr/>
          </a:p>
        </p:txBody>
      </p:sp>
      <p:sp>
        <p:nvSpPr>
          <p:cNvPr id="982" name="Google Shape;982;p139"/>
          <p:cNvSpPr txBox="1"/>
          <p:nvPr/>
        </p:nvSpPr>
        <p:spPr>
          <a:xfrm>
            <a:off x="6454600" y="1207150"/>
            <a:ext cx="11439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2000">
                <a:solidFill>
                  <a:srgbClr val="F5F5F5"/>
                </a:solidFill>
                <a:latin typeface="Calibri"/>
                <a:ea typeface="Calibri"/>
                <a:cs typeface="Calibri"/>
                <a:sym typeface="Calibri"/>
              </a:rPr>
              <a:t>Curved / Arched</a:t>
            </a:r>
            <a:endParaRPr/>
          </a:p>
        </p:txBody>
      </p:sp>
      <p:sp>
        <p:nvSpPr>
          <p:cNvPr id="983" name="Google Shape;983;p139"/>
          <p:cNvSpPr/>
          <p:nvPr/>
        </p:nvSpPr>
        <p:spPr>
          <a:xfrm>
            <a:off x="2043823" y="1313025"/>
            <a:ext cx="23820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4" name="Google Shape;984;p139"/>
          <p:cNvSpPr txBox="1"/>
          <p:nvPr/>
        </p:nvSpPr>
        <p:spPr>
          <a:xfrm>
            <a:off x="2140234" y="1356390"/>
            <a:ext cx="21891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Two types</a:t>
            </a:r>
            <a:endParaRPr sz="1475"/>
          </a:p>
        </p:txBody>
      </p:sp>
      <p:sp>
        <p:nvSpPr>
          <p:cNvPr id="985" name="Google Shape;985;p139"/>
          <p:cNvSpPr txBox="1"/>
          <p:nvPr/>
        </p:nvSpPr>
        <p:spPr>
          <a:xfrm>
            <a:off x="2140234" y="1605633"/>
            <a:ext cx="2189100" cy="345600"/>
          </a:xfrm>
          <a:prstGeom prst="rect">
            <a:avLst/>
          </a:prstGeom>
          <a:noFill/>
          <a:ln>
            <a:noFill/>
          </a:ln>
        </p:spPr>
        <p:txBody>
          <a:bodyPr anchorCtr="0" anchor="t" bIns="45675" lIns="45675" spcFirstLastPara="1" rIns="45675" wrap="square" tIns="45675">
            <a:normAutofit fontScale="625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GPU-Instanced: </a:t>
            </a:r>
            <a:r>
              <a:rPr lang="en" sz="1800">
                <a:solidFill>
                  <a:srgbClr val="F5F5F5"/>
                </a:solidFill>
                <a:latin typeface="Calibri"/>
                <a:ea typeface="Calibri"/>
                <a:cs typeface="Calibri"/>
                <a:sym typeface="Calibri"/>
              </a:rPr>
              <a:t>hundreds</a:t>
            </a:r>
            <a:r>
              <a:rPr lang="en" sz="1800">
                <a:solidFill>
                  <a:srgbClr val="F5F5F5"/>
                </a:solidFill>
                <a:latin typeface="Calibri"/>
                <a:ea typeface="Calibri"/>
                <a:cs typeface="Calibri"/>
                <a:sym typeface="Calibri"/>
              </a:rPr>
              <a:t> in 1 call</a:t>
            </a:r>
            <a:endParaRPr/>
          </a:p>
        </p:txBody>
      </p:sp>
      <p:sp>
        <p:nvSpPr>
          <p:cNvPr id="986" name="Google Shape;986;p139"/>
          <p:cNvSpPr/>
          <p:nvPr/>
        </p:nvSpPr>
        <p:spPr>
          <a:xfrm>
            <a:off x="2043825" y="2631275"/>
            <a:ext cx="2382000" cy="8319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7" name="Google Shape;987;p139"/>
          <p:cNvSpPr txBox="1"/>
          <p:nvPr/>
        </p:nvSpPr>
        <p:spPr>
          <a:xfrm>
            <a:off x="2140234" y="2674640"/>
            <a:ext cx="21891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Curved Buildings</a:t>
            </a:r>
            <a:endParaRPr sz="1475"/>
          </a:p>
        </p:txBody>
      </p:sp>
      <p:sp>
        <p:nvSpPr>
          <p:cNvPr id="988" name="Google Shape;988;p139"/>
          <p:cNvSpPr txBox="1"/>
          <p:nvPr/>
        </p:nvSpPr>
        <p:spPr>
          <a:xfrm>
            <a:off x="2140225" y="2923871"/>
            <a:ext cx="2189100" cy="5028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Visually bend on GPU</a:t>
            </a:r>
            <a:br>
              <a:rPr lang="en" sz="1800">
                <a:solidFill>
                  <a:srgbClr val="F5F5F5"/>
                </a:solidFill>
                <a:latin typeface="Calibri"/>
                <a:ea typeface="Calibri"/>
                <a:cs typeface="Calibri"/>
                <a:sym typeface="Calibri"/>
              </a:rPr>
            </a:br>
            <a:r>
              <a:rPr lang="en" sz="1800">
                <a:solidFill>
                  <a:srgbClr val="F5F5F5"/>
                </a:solidFill>
                <a:latin typeface="Calibri"/>
                <a:ea typeface="Calibri"/>
                <a:cs typeface="Calibri"/>
                <a:sym typeface="Calibri"/>
              </a:rPr>
              <a:t>Physics collider bends on CPU</a:t>
            </a:r>
            <a:endParaRPr/>
          </a:p>
        </p:txBody>
      </p:sp>
      <p:sp>
        <p:nvSpPr>
          <p:cNvPr id="989" name="Google Shape;989;p139"/>
          <p:cNvSpPr/>
          <p:nvPr/>
        </p:nvSpPr>
        <p:spPr>
          <a:xfrm>
            <a:off x="2043761" y="3992875"/>
            <a:ext cx="23820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0" name="Google Shape;990;p139"/>
          <p:cNvSpPr txBox="1"/>
          <p:nvPr/>
        </p:nvSpPr>
        <p:spPr>
          <a:xfrm>
            <a:off x="2140172" y="4036240"/>
            <a:ext cx="21891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Matching CPU to GPU</a:t>
            </a:r>
            <a:endParaRPr sz="1475"/>
          </a:p>
        </p:txBody>
      </p:sp>
      <p:sp>
        <p:nvSpPr>
          <p:cNvPr id="991" name="Google Shape;991;p139"/>
          <p:cNvSpPr txBox="1"/>
          <p:nvPr/>
        </p:nvSpPr>
        <p:spPr>
          <a:xfrm>
            <a:off x="2140172" y="4285483"/>
            <a:ext cx="2189100" cy="345600"/>
          </a:xfrm>
          <a:prstGeom prst="rect">
            <a:avLst/>
          </a:prstGeom>
          <a:noFill/>
          <a:ln>
            <a:noFill/>
          </a:ln>
        </p:spPr>
        <p:txBody>
          <a:bodyPr anchorCtr="0" anchor="t" bIns="45675" lIns="45675" spcFirstLastPara="1" rIns="45675" wrap="square" tIns="45675">
            <a:normAutofit/>
          </a:bodyPr>
          <a:lstStyle/>
          <a:p>
            <a:pPr indent="0" lvl="0" marL="0" marR="0" rtl="0" algn="l">
              <a:lnSpc>
                <a:spcPct val="100000"/>
              </a:lnSpc>
              <a:spcBef>
                <a:spcPts val="0"/>
              </a:spcBef>
              <a:spcAft>
                <a:spcPts val="0"/>
              </a:spcAft>
              <a:buClr>
                <a:srgbClr val="F5F5F5"/>
              </a:buClr>
              <a:buSzPts val="1800"/>
              <a:buFont typeface="Calibri"/>
              <a:buNone/>
            </a:pPr>
            <a:r>
              <a:rPr lang="en">
                <a:solidFill>
                  <a:srgbClr val="F5F5F5"/>
                </a:solidFill>
                <a:latin typeface="Calibri"/>
                <a:ea typeface="Calibri"/>
                <a:cs typeface="Calibri"/>
                <a:sym typeface="Calibri"/>
              </a:rPr>
              <a:t>Multiple rewrites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9" name="Shape 649"/>
        <p:cNvGrpSpPr/>
        <p:nvPr/>
      </p:nvGrpSpPr>
      <p:grpSpPr>
        <a:xfrm>
          <a:off x="0" y="0"/>
          <a:ext cx="0" cy="0"/>
          <a:chOff x="0" y="0"/>
          <a:chExt cx="0" cy="0"/>
        </a:xfrm>
      </p:grpSpPr>
      <p:sp>
        <p:nvSpPr>
          <p:cNvPr id="650" name="Google Shape;650;p113"/>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Motivation</a:t>
            </a:r>
            <a:endParaRPr/>
          </a:p>
        </p:txBody>
      </p:sp>
      <p:sp>
        <p:nvSpPr>
          <p:cNvPr id="651" name="Google Shape;651;p113"/>
          <p:cNvSpPr txBox="1"/>
          <p:nvPr>
            <p:ph idx="1" type="body"/>
          </p:nvPr>
        </p:nvSpPr>
        <p:spPr>
          <a:xfrm>
            <a:off x="311699" y="1152475"/>
            <a:ext cx="8520600" cy="1699500"/>
          </a:xfrm>
          <a:prstGeom prst="rect">
            <a:avLst/>
          </a:prstGeom>
          <a:noFill/>
          <a:ln>
            <a:noFill/>
          </a:ln>
        </p:spPr>
        <p:txBody>
          <a:bodyPr anchorCtr="0" anchor="t" bIns="91400" lIns="91400" spcFirstLastPara="1" rIns="91400" wrap="square" tIns="91400">
            <a:normAutofit/>
          </a:bodyPr>
          <a:lstStyle/>
          <a:p>
            <a:pPr indent="-342900" lvl="0" marL="457200" rtl="0" algn="l">
              <a:lnSpc>
                <a:spcPct val="20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Focus on momentum-based gameplay</a:t>
            </a:r>
            <a:endParaRPr/>
          </a:p>
          <a:p>
            <a:pPr indent="-342900" lvl="0" marL="457200" rtl="0" algn="l">
              <a:lnSpc>
                <a:spcPct val="20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Encourage skill mastery through practice</a:t>
            </a:r>
            <a:endParaRPr/>
          </a:p>
          <a:p>
            <a:pPr indent="-342900" lvl="0" marL="457200" rtl="0" algn="l">
              <a:lnSpc>
                <a:spcPct val="200000"/>
              </a:lnSpc>
              <a:spcBef>
                <a:spcPts val="0"/>
              </a:spcBef>
              <a:spcAft>
                <a:spcPts val="0"/>
              </a:spcAft>
              <a:buClr>
                <a:srgbClr val="FFFFFF"/>
              </a:buClr>
              <a:buSzPts val="1800"/>
              <a:buChar char="●"/>
            </a:pPr>
            <a:r>
              <a:rPr b="0" lang="en" sz="1800">
                <a:solidFill>
                  <a:srgbClr val="F5F5F5"/>
                </a:solidFill>
                <a:latin typeface="Calibri"/>
                <a:ea typeface="Calibri"/>
                <a:cs typeface="Calibri"/>
                <a:sym typeface="Calibri"/>
              </a:rPr>
              <a:t>Add risk/Reward decisions to movement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5" name="Shape 995"/>
        <p:cNvGrpSpPr/>
        <p:nvPr/>
      </p:nvGrpSpPr>
      <p:grpSpPr>
        <a:xfrm>
          <a:off x="0" y="0"/>
          <a:ext cx="0" cy="0"/>
          <a:chOff x="0" y="0"/>
          <a:chExt cx="0" cy="0"/>
        </a:xfrm>
      </p:grpSpPr>
      <p:sp>
        <p:nvSpPr>
          <p:cNvPr id="996" name="Google Shape;996;p140"/>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7" name="Google Shape;997;p140"/>
          <p:cNvSpPr txBox="1"/>
          <p:nvPr/>
        </p:nvSpPr>
        <p:spPr>
          <a:xfrm>
            <a:off x="502925" y="457200"/>
            <a:ext cx="46179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Buildings: How They Are Placed</a:t>
            </a:r>
            <a:endParaRPr/>
          </a:p>
        </p:txBody>
      </p:sp>
      <p:sp>
        <p:nvSpPr>
          <p:cNvPr id="998" name="Google Shape;998;p140"/>
          <p:cNvSpPr txBox="1"/>
          <p:nvPr/>
        </p:nvSpPr>
        <p:spPr>
          <a:xfrm>
            <a:off x="502925" y="914400"/>
            <a:ext cx="46179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2000" u="none" cap="none" strike="noStrike">
                <a:solidFill>
                  <a:srgbClr val="F5F5F5"/>
                </a:solidFill>
                <a:latin typeface="Calibri"/>
                <a:ea typeface="Calibri"/>
                <a:cs typeface="Calibri"/>
                <a:sym typeface="Calibri"/>
              </a:rPr>
              <a:t>Every building generated at runtime. Not one placed by hand.</a:t>
            </a:r>
            <a:endParaRPr/>
          </a:p>
        </p:txBody>
      </p:sp>
      <p:pic>
        <p:nvPicPr>
          <p:cNvPr id="999" name="Google Shape;999;p140"/>
          <p:cNvPicPr preferRelativeResize="0"/>
          <p:nvPr/>
        </p:nvPicPr>
        <p:blipFill>
          <a:blip r:embed="rId4">
            <a:alphaModFix/>
          </a:blip>
          <a:stretch>
            <a:fillRect/>
          </a:stretch>
        </p:blipFill>
        <p:spPr>
          <a:xfrm>
            <a:off x="6377874" y="2777125"/>
            <a:ext cx="2574103" cy="2111300"/>
          </a:xfrm>
          <a:prstGeom prst="rect">
            <a:avLst/>
          </a:prstGeom>
          <a:noFill/>
          <a:ln cap="flat" cmpd="sng" w="9525">
            <a:solidFill>
              <a:schemeClr val="dk2"/>
            </a:solidFill>
            <a:prstDash val="solid"/>
            <a:round/>
            <a:headEnd len="sm" w="sm" type="none"/>
            <a:tailEnd len="sm" w="sm" type="none"/>
          </a:ln>
        </p:spPr>
      </p:pic>
      <p:pic>
        <p:nvPicPr>
          <p:cNvPr id="1000" name="Google Shape;1000;p140"/>
          <p:cNvPicPr preferRelativeResize="0"/>
          <p:nvPr/>
        </p:nvPicPr>
        <p:blipFill>
          <a:blip r:embed="rId5">
            <a:alphaModFix/>
          </a:blip>
          <a:stretch>
            <a:fillRect/>
          </a:stretch>
        </p:blipFill>
        <p:spPr>
          <a:xfrm>
            <a:off x="4887002" y="2777125"/>
            <a:ext cx="1426875" cy="2111300"/>
          </a:xfrm>
          <a:prstGeom prst="rect">
            <a:avLst/>
          </a:prstGeom>
          <a:noFill/>
          <a:ln cap="flat" cmpd="sng" w="9525">
            <a:solidFill>
              <a:schemeClr val="dk2"/>
            </a:solidFill>
            <a:prstDash val="solid"/>
            <a:round/>
            <a:headEnd len="sm" w="sm" type="none"/>
            <a:tailEnd len="sm" w="sm" type="none"/>
          </a:ln>
        </p:spPr>
      </p:pic>
      <p:pic>
        <p:nvPicPr>
          <p:cNvPr id="1001" name="Google Shape;1001;p140"/>
          <p:cNvPicPr preferRelativeResize="0"/>
          <p:nvPr/>
        </p:nvPicPr>
        <p:blipFill>
          <a:blip r:embed="rId6">
            <a:alphaModFix/>
          </a:blip>
          <a:stretch>
            <a:fillRect/>
          </a:stretch>
        </p:blipFill>
        <p:spPr>
          <a:xfrm>
            <a:off x="6597775" y="291375"/>
            <a:ext cx="2354200" cy="2407125"/>
          </a:xfrm>
          <a:prstGeom prst="rect">
            <a:avLst/>
          </a:prstGeom>
          <a:noFill/>
          <a:ln cap="flat" cmpd="sng" w="9525">
            <a:solidFill>
              <a:schemeClr val="dk2"/>
            </a:solidFill>
            <a:prstDash val="solid"/>
            <a:round/>
            <a:headEnd len="sm" w="sm" type="none"/>
            <a:tailEnd len="sm" w="sm" type="none"/>
          </a:ln>
        </p:spPr>
      </p:pic>
      <p:sp>
        <p:nvSpPr>
          <p:cNvPr id="1002" name="Google Shape;1002;p140"/>
          <p:cNvSpPr/>
          <p:nvPr/>
        </p:nvSpPr>
        <p:spPr>
          <a:xfrm>
            <a:off x="513300" y="1367403"/>
            <a:ext cx="3840600" cy="805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3" name="Google Shape;1003;p140"/>
          <p:cNvSpPr txBox="1"/>
          <p:nvPr/>
        </p:nvSpPr>
        <p:spPr>
          <a:xfrm>
            <a:off x="668747" y="14107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Rule-Based Procedural City</a:t>
            </a:r>
            <a:endParaRPr sz="1475"/>
          </a:p>
        </p:txBody>
      </p:sp>
      <p:sp>
        <p:nvSpPr>
          <p:cNvPr id="1004" name="Google Shape;1004;p140"/>
          <p:cNvSpPr txBox="1"/>
          <p:nvPr/>
        </p:nvSpPr>
        <p:spPr>
          <a:xfrm>
            <a:off x="668750" y="1660002"/>
            <a:ext cx="3529500" cy="5370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Noise masking and jitter for downtown-like density</a:t>
            </a:r>
            <a:br>
              <a:rPr lang="en" sz="1800">
                <a:solidFill>
                  <a:srgbClr val="F5F5F5"/>
                </a:solidFill>
                <a:latin typeface="Calibri"/>
                <a:ea typeface="Calibri"/>
                <a:cs typeface="Calibri"/>
                <a:sym typeface="Calibri"/>
              </a:rPr>
            </a:br>
            <a:r>
              <a:rPr lang="en" sz="1800">
                <a:solidFill>
                  <a:srgbClr val="F5F5F5"/>
                </a:solidFill>
                <a:latin typeface="Calibri"/>
                <a:ea typeface="Calibri"/>
                <a:cs typeface="Calibri"/>
                <a:sym typeface="Calibri"/>
              </a:rPr>
              <a:t>Height scaling for visual progression</a:t>
            </a:r>
            <a:endParaRPr/>
          </a:p>
        </p:txBody>
      </p:sp>
      <p:sp>
        <p:nvSpPr>
          <p:cNvPr id="1005" name="Google Shape;1005;p140"/>
          <p:cNvSpPr/>
          <p:nvPr/>
        </p:nvSpPr>
        <p:spPr>
          <a:xfrm>
            <a:off x="513295" y="26856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6" name="Google Shape;1006;p140"/>
          <p:cNvSpPr txBox="1"/>
          <p:nvPr/>
        </p:nvSpPr>
        <p:spPr>
          <a:xfrm>
            <a:off x="668747" y="27290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Route System</a:t>
            </a:r>
            <a:endParaRPr sz="1475"/>
          </a:p>
        </p:txBody>
      </p:sp>
      <p:sp>
        <p:nvSpPr>
          <p:cNvPr id="1007" name="Google Shape;1007;p140"/>
          <p:cNvSpPr txBox="1"/>
          <p:nvPr/>
        </p:nvSpPr>
        <p:spPr>
          <a:xfrm>
            <a:off x="668747" y="2978247"/>
            <a:ext cx="3529500" cy="345600"/>
          </a:xfrm>
          <a:prstGeom prst="rect">
            <a:avLst/>
          </a:prstGeom>
          <a:noFill/>
          <a:ln>
            <a:noFill/>
          </a:ln>
        </p:spPr>
        <p:txBody>
          <a:bodyPr anchorCtr="0" anchor="t" bIns="45675" lIns="45675" spcFirstLastPara="1" rIns="45675" wrap="square" tIns="45675">
            <a:normAutofit fontScale="625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Ensuring doable map every generation, used for cutscene</a:t>
            </a:r>
            <a:endParaRPr/>
          </a:p>
        </p:txBody>
      </p:sp>
      <p:sp>
        <p:nvSpPr>
          <p:cNvPr id="1008" name="Google Shape;1008;p140"/>
          <p:cNvSpPr/>
          <p:nvPr/>
        </p:nvSpPr>
        <p:spPr>
          <a:xfrm>
            <a:off x="513195" y="40472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9" name="Google Shape;1009;p140"/>
          <p:cNvSpPr txBox="1"/>
          <p:nvPr/>
        </p:nvSpPr>
        <p:spPr>
          <a:xfrm>
            <a:off x="668647" y="40906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Trial &amp; Error</a:t>
            </a:r>
            <a:endParaRPr sz="1475"/>
          </a:p>
        </p:txBody>
      </p:sp>
      <p:sp>
        <p:nvSpPr>
          <p:cNvPr id="1010" name="Google Shape;1010;p140"/>
          <p:cNvSpPr txBox="1"/>
          <p:nvPr/>
        </p:nvSpPr>
        <p:spPr>
          <a:xfrm>
            <a:off x="668647" y="4339847"/>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Every placement rule was added because of a bug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4" name="Shape 1014"/>
        <p:cNvGrpSpPr/>
        <p:nvPr/>
      </p:nvGrpSpPr>
      <p:grpSpPr>
        <a:xfrm>
          <a:off x="0" y="0"/>
          <a:ext cx="0" cy="0"/>
          <a:chOff x="0" y="0"/>
          <a:chExt cx="0" cy="0"/>
        </a:xfrm>
      </p:grpSpPr>
      <p:sp>
        <p:nvSpPr>
          <p:cNvPr id="1015" name="Google Shape;1015;p141"/>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16" name="Google Shape;1016;p141"/>
          <p:cNvSpPr txBox="1"/>
          <p:nvPr/>
        </p:nvSpPr>
        <p:spPr>
          <a:xfrm>
            <a:off x="502924" y="457200"/>
            <a:ext cx="7223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Volumetric Fog</a:t>
            </a:r>
            <a:endParaRPr/>
          </a:p>
        </p:txBody>
      </p:sp>
      <p:sp>
        <p:nvSpPr>
          <p:cNvPr id="1017" name="Google Shape;1017;p141"/>
          <p:cNvSpPr txBox="1"/>
          <p:nvPr/>
        </p:nvSpPr>
        <p:spPr>
          <a:xfrm>
            <a:off x="502924" y="914400"/>
            <a:ext cx="35694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2000" u="none" cap="none" strike="noStrike">
                <a:solidFill>
                  <a:srgbClr val="F5F5F5"/>
                </a:solidFill>
                <a:latin typeface="Calibri"/>
                <a:ea typeface="Calibri"/>
                <a:cs typeface="Calibri"/>
                <a:sym typeface="Calibri"/>
              </a:rPr>
              <a:t>Four major iterations.</a:t>
            </a:r>
            <a:endParaRPr/>
          </a:p>
        </p:txBody>
      </p:sp>
      <p:pic>
        <p:nvPicPr>
          <p:cNvPr id="1018" name="Google Shape;1018;p141"/>
          <p:cNvPicPr preferRelativeResize="0"/>
          <p:nvPr/>
        </p:nvPicPr>
        <p:blipFill>
          <a:blip r:embed="rId4">
            <a:alphaModFix/>
          </a:blip>
          <a:stretch>
            <a:fillRect/>
          </a:stretch>
        </p:blipFill>
        <p:spPr>
          <a:xfrm>
            <a:off x="5878475" y="691958"/>
            <a:ext cx="2990826" cy="1607225"/>
          </a:xfrm>
          <a:prstGeom prst="rect">
            <a:avLst/>
          </a:prstGeom>
          <a:noFill/>
          <a:ln cap="flat" cmpd="sng" w="9525">
            <a:solidFill>
              <a:schemeClr val="dk2"/>
            </a:solidFill>
            <a:prstDash val="solid"/>
            <a:round/>
            <a:headEnd len="sm" w="sm" type="none"/>
            <a:tailEnd len="sm" w="sm" type="none"/>
          </a:ln>
        </p:spPr>
      </p:pic>
      <p:pic>
        <p:nvPicPr>
          <p:cNvPr id="1019" name="Google Shape;1019;p141"/>
          <p:cNvPicPr preferRelativeResize="0"/>
          <p:nvPr/>
        </p:nvPicPr>
        <p:blipFill>
          <a:blip r:embed="rId5">
            <a:alphaModFix/>
          </a:blip>
          <a:stretch>
            <a:fillRect/>
          </a:stretch>
        </p:blipFill>
        <p:spPr>
          <a:xfrm>
            <a:off x="5878475" y="2737575"/>
            <a:ext cx="2990825" cy="1649383"/>
          </a:xfrm>
          <a:prstGeom prst="rect">
            <a:avLst/>
          </a:prstGeom>
          <a:noFill/>
          <a:ln cap="flat" cmpd="sng" w="9525">
            <a:solidFill>
              <a:schemeClr val="dk2"/>
            </a:solidFill>
            <a:prstDash val="solid"/>
            <a:round/>
            <a:headEnd len="sm" w="sm" type="none"/>
            <a:tailEnd len="sm" w="sm" type="none"/>
          </a:ln>
        </p:spPr>
      </p:pic>
      <p:pic>
        <p:nvPicPr>
          <p:cNvPr id="1020" name="Google Shape;1020;p141"/>
          <p:cNvPicPr preferRelativeResize="0"/>
          <p:nvPr/>
        </p:nvPicPr>
        <p:blipFill>
          <a:blip r:embed="rId6">
            <a:alphaModFix/>
          </a:blip>
          <a:stretch>
            <a:fillRect/>
          </a:stretch>
        </p:blipFill>
        <p:spPr>
          <a:xfrm>
            <a:off x="3553263" y="2948190"/>
            <a:ext cx="2219124" cy="1228150"/>
          </a:xfrm>
          <a:prstGeom prst="rect">
            <a:avLst/>
          </a:prstGeom>
          <a:noFill/>
          <a:ln cap="flat" cmpd="sng" w="9525">
            <a:solidFill>
              <a:schemeClr val="dk2"/>
            </a:solidFill>
            <a:prstDash val="solid"/>
            <a:round/>
            <a:headEnd len="sm" w="sm" type="none"/>
            <a:tailEnd len="sm" w="sm" type="none"/>
          </a:ln>
        </p:spPr>
      </p:pic>
      <p:sp>
        <p:nvSpPr>
          <p:cNvPr id="1021" name="Google Shape;1021;p141"/>
          <p:cNvSpPr/>
          <p:nvPr/>
        </p:nvSpPr>
        <p:spPr>
          <a:xfrm rot="5400000">
            <a:off x="7249551" y="2431525"/>
            <a:ext cx="236400" cy="173700"/>
          </a:xfrm>
          <a:prstGeom prst="rightArrow">
            <a:avLst>
              <a:gd fmla="val 50000" name="adj1"/>
              <a:gd fmla="val 50000" name="adj2"/>
            </a:avLst>
          </a:prstGeom>
          <a:solidFill>
            <a:srgbClr val="1A1A1A"/>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
        <p:nvSpPr>
          <p:cNvPr id="1022" name="Google Shape;1022;p141"/>
          <p:cNvSpPr/>
          <p:nvPr/>
        </p:nvSpPr>
        <p:spPr>
          <a:xfrm>
            <a:off x="298375" y="1359175"/>
            <a:ext cx="2748900" cy="8826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3" name="Google Shape;1023;p141"/>
          <p:cNvSpPr txBox="1"/>
          <p:nvPr/>
        </p:nvSpPr>
        <p:spPr>
          <a:xfrm>
            <a:off x="453823" y="1402525"/>
            <a:ext cx="10923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Technique</a:t>
            </a:r>
            <a:endParaRPr b="1" sz="1725">
              <a:solidFill>
                <a:srgbClr val="DC2626"/>
              </a:solidFill>
              <a:latin typeface="Calibri"/>
              <a:ea typeface="Calibri"/>
              <a:cs typeface="Calibri"/>
              <a:sym typeface="Calibri"/>
            </a:endParaRPr>
          </a:p>
        </p:txBody>
      </p:sp>
      <p:sp>
        <p:nvSpPr>
          <p:cNvPr id="1024" name="Google Shape;1024;p141"/>
          <p:cNvSpPr txBox="1"/>
          <p:nvPr/>
        </p:nvSpPr>
        <p:spPr>
          <a:xfrm>
            <a:off x="453825" y="1684620"/>
            <a:ext cx="2471700" cy="457200"/>
          </a:xfrm>
          <a:prstGeom prst="rect">
            <a:avLst/>
          </a:prstGeom>
          <a:noFill/>
          <a:ln>
            <a:noFill/>
          </a:ln>
        </p:spPr>
        <p:txBody>
          <a:bodyPr anchorCtr="0" anchor="t" bIns="45675" lIns="45675" spcFirstLastPara="1" rIns="45675" wrap="square" tIns="45675">
            <a:normAutofit fontScale="550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Screen-space ray marching with scattering</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Half Resolution, Smoothing and height offset</a:t>
            </a:r>
            <a:endParaRPr sz="1800">
              <a:solidFill>
                <a:srgbClr val="F5F5F5"/>
              </a:solidFill>
              <a:latin typeface="Calibri"/>
              <a:ea typeface="Calibri"/>
              <a:cs typeface="Calibri"/>
              <a:sym typeface="Calibri"/>
            </a:endParaRPr>
          </a:p>
        </p:txBody>
      </p:sp>
      <p:sp>
        <p:nvSpPr>
          <p:cNvPr id="1025" name="Google Shape;1025;p141"/>
          <p:cNvSpPr/>
          <p:nvPr/>
        </p:nvSpPr>
        <p:spPr>
          <a:xfrm>
            <a:off x="298375" y="2699150"/>
            <a:ext cx="3148800" cy="6999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6" name="Google Shape;1026;p141"/>
          <p:cNvSpPr txBox="1"/>
          <p:nvPr/>
        </p:nvSpPr>
        <p:spPr>
          <a:xfrm>
            <a:off x="425823" y="2746550"/>
            <a:ext cx="1120200" cy="249900"/>
          </a:xfrm>
          <a:prstGeom prst="rect">
            <a:avLst/>
          </a:prstGeom>
          <a:noFill/>
          <a:ln>
            <a:noFill/>
          </a:ln>
        </p:spPr>
        <p:txBody>
          <a:bodyPr anchorCtr="0" anchor="t" bIns="45675" lIns="45675" spcFirstLastPara="1" rIns="45675" wrap="square" tIns="45675">
            <a:noAutofit/>
          </a:bodyPr>
          <a:lstStyle/>
          <a:p>
            <a:pPr indent="0" lvl="0" marL="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Renditions</a:t>
            </a:r>
            <a:endParaRPr b="1" sz="1725">
              <a:solidFill>
                <a:srgbClr val="DC2626"/>
              </a:solidFill>
              <a:latin typeface="Calibri"/>
              <a:ea typeface="Calibri"/>
              <a:cs typeface="Calibri"/>
              <a:sym typeface="Calibri"/>
            </a:endParaRPr>
          </a:p>
          <a:p>
            <a:pPr indent="0" lvl="0" marL="0" marR="0" rtl="0" algn="l">
              <a:lnSpc>
                <a:spcPct val="80000"/>
              </a:lnSpc>
              <a:spcBef>
                <a:spcPts val="0"/>
              </a:spcBef>
              <a:spcAft>
                <a:spcPts val="0"/>
              </a:spcAft>
              <a:buClr>
                <a:srgbClr val="DC2626"/>
              </a:buClr>
              <a:buSzPts val="1125"/>
              <a:buFont typeface="Calibri"/>
              <a:buNone/>
            </a:pPr>
            <a:r>
              <a:t/>
            </a:r>
            <a:endParaRPr b="1" sz="1725">
              <a:solidFill>
                <a:srgbClr val="DC2626"/>
              </a:solidFill>
              <a:latin typeface="Calibri"/>
              <a:ea typeface="Calibri"/>
              <a:cs typeface="Calibri"/>
              <a:sym typeface="Calibri"/>
            </a:endParaRPr>
          </a:p>
        </p:txBody>
      </p:sp>
      <p:sp>
        <p:nvSpPr>
          <p:cNvPr id="1027" name="Google Shape;1027;p141"/>
          <p:cNvSpPr txBox="1"/>
          <p:nvPr/>
        </p:nvSpPr>
        <p:spPr>
          <a:xfrm>
            <a:off x="425821" y="3019045"/>
            <a:ext cx="2893800" cy="377700"/>
          </a:xfrm>
          <a:prstGeom prst="rect">
            <a:avLst/>
          </a:prstGeom>
          <a:noFill/>
          <a:ln>
            <a:noFill/>
          </a:ln>
        </p:spPr>
        <p:txBody>
          <a:bodyPr anchorCtr="0" anchor="t" bIns="45675" lIns="45675" spcFirstLastPara="1" rIns="45675" wrap="square" tIns="45675">
            <a:normAutofit fontScale="625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Basic -&gt; </a:t>
            </a:r>
            <a:r>
              <a:rPr lang="en" sz="1800">
                <a:solidFill>
                  <a:srgbClr val="F5F5F5"/>
                </a:solidFill>
                <a:latin typeface="Calibri"/>
                <a:ea typeface="Calibri"/>
                <a:cs typeface="Calibri"/>
                <a:sym typeface="Calibri"/>
              </a:rPr>
              <a:t>Layered</a:t>
            </a:r>
            <a:r>
              <a:rPr lang="en" sz="1800">
                <a:solidFill>
                  <a:srgbClr val="F5F5F5"/>
                </a:solidFill>
                <a:latin typeface="Calibri"/>
                <a:ea typeface="Calibri"/>
                <a:cs typeface="Calibri"/>
                <a:sym typeface="Calibri"/>
              </a:rPr>
              <a:t> -&gt; Thin Film -&gt; Ray Marched</a:t>
            </a:r>
            <a:endParaRPr/>
          </a:p>
        </p:txBody>
      </p:sp>
      <p:sp>
        <p:nvSpPr>
          <p:cNvPr id="1028" name="Google Shape;1028;p141"/>
          <p:cNvSpPr/>
          <p:nvPr/>
        </p:nvSpPr>
        <p:spPr>
          <a:xfrm>
            <a:off x="298375" y="4047250"/>
            <a:ext cx="27702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29" name="Google Shape;1029;p141"/>
          <p:cNvSpPr txBox="1"/>
          <p:nvPr/>
        </p:nvSpPr>
        <p:spPr>
          <a:xfrm>
            <a:off x="410499" y="4090625"/>
            <a:ext cx="9948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Learnt</a:t>
            </a:r>
            <a:endParaRPr sz="1475"/>
          </a:p>
        </p:txBody>
      </p:sp>
      <p:sp>
        <p:nvSpPr>
          <p:cNvPr id="1030" name="Google Shape;1030;p141"/>
          <p:cNvSpPr txBox="1"/>
          <p:nvPr/>
        </p:nvSpPr>
        <p:spPr>
          <a:xfrm>
            <a:off x="410498" y="4339858"/>
            <a:ext cx="2545800" cy="345600"/>
          </a:xfrm>
          <a:prstGeom prst="rect">
            <a:avLst/>
          </a:prstGeom>
          <a:noFill/>
          <a:ln>
            <a:noFill/>
          </a:ln>
        </p:spPr>
        <p:txBody>
          <a:bodyPr anchorCtr="0" anchor="t" bIns="45675" lIns="45675" spcFirstLastPara="1" rIns="45675" wrap="square" tIns="45675">
            <a:normAutofit fontScale="550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Half-res = good, Iterating on these renditions was necessary to reach the final result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4" name="Shape 1034"/>
        <p:cNvGrpSpPr/>
        <p:nvPr/>
      </p:nvGrpSpPr>
      <p:grpSpPr>
        <a:xfrm>
          <a:off x="0" y="0"/>
          <a:ext cx="0" cy="0"/>
          <a:chOff x="0" y="0"/>
          <a:chExt cx="0" cy="0"/>
        </a:xfrm>
      </p:grpSpPr>
      <p:sp>
        <p:nvSpPr>
          <p:cNvPr id="1035" name="Google Shape;1035;p142"/>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6" name="Google Shape;1036;p142"/>
          <p:cNvSpPr txBox="1"/>
          <p:nvPr/>
        </p:nvSpPr>
        <p:spPr>
          <a:xfrm>
            <a:off x="502924" y="457200"/>
            <a:ext cx="7223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Trail Renderer</a:t>
            </a:r>
            <a:endParaRPr/>
          </a:p>
        </p:txBody>
      </p:sp>
      <p:sp>
        <p:nvSpPr>
          <p:cNvPr id="1037" name="Google Shape;1037;p142"/>
          <p:cNvSpPr txBox="1"/>
          <p:nvPr/>
        </p:nvSpPr>
        <p:spPr>
          <a:xfrm>
            <a:off x="502924" y="914399"/>
            <a:ext cx="72237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2000" u="none" cap="none" strike="noStrike">
                <a:solidFill>
                  <a:srgbClr val="F5F5F5"/>
                </a:solidFill>
                <a:latin typeface="Calibri"/>
                <a:ea typeface="Calibri"/>
                <a:cs typeface="Calibri"/>
                <a:sym typeface="Calibri"/>
              </a:rPr>
              <a:t>Researched, built from scratch, optimized.</a:t>
            </a:r>
            <a:endParaRPr/>
          </a:p>
        </p:txBody>
      </p:sp>
      <p:pic>
        <p:nvPicPr>
          <p:cNvPr id="1038" name="Google Shape;1038;p142" title="trail.mp4">
            <a:hlinkClick r:id="rId4"/>
          </p:cNvPr>
          <p:cNvPicPr preferRelativeResize="0"/>
          <p:nvPr/>
        </p:nvPicPr>
        <p:blipFill>
          <a:blip r:embed="rId5">
            <a:alphaModFix/>
          </a:blip>
          <a:stretch>
            <a:fillRect/>
          </a:stretch>
        </p:blipFill>
        <p:spPr>
          <a:xfrm>
            <a:off x="4571999" y="810074"/>
            <a:ext cx="4312976" cy="3234732"/>
          </a:xfrm>
          <a:prstGeom prst="rect">
            <a:avLst/>
          </a:prstGeom>
          <a:noFill/>
          <a:ln>
            <a:noFill/>
          </a:ln>
        </p:spPr>
      </p:pic>
      <p:sp>
        <p:nvSpPr>
          <p:cNvPr id="1039" name="Google Shape;1039;p142"/>
          <p:cNvSpPr/>
          <p:nvPr/>
        </p:nvSpPr>
        <p:spPr>
          <a:xfrm>
            <a:off x="513301" y="1367400"/>
            <a:ext cx="3529500" cy="8664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0" name="Google Shape;1040;p142"/>
          <p:cNvSpPr txBox="1"/>
          <p:nvPr/>
        </p:nvSpPr>
        <p:spPr>
          <a:xfrm>
            <a:off x="668748" y="1410750"/>
            <a:ext cx="14229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Technique</a:t>
            </a:r>
            <a:endParaRPr sz="1475"/>
          </a:p>
        </p:txBody>
      </p:sp>
      <p:sp>
        <p:nvSpPr>
          <p:cNvPr id="1041" name="Google Shape;1041;p142"/>
          <p:cNvSpPr txBox="1"/>
          <p:nvPr/>
        </p:nvSpPr>
        <p:spPr>
          <a:xfrm>
            <a:off x="668750" y="1660000"/>
            <a:ext cx="3199500" cy="4854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Ring Buffer with custom shader between player world-space points</a:t>
            </a:r>
            <a:endParaRPr/>
          </a:p>
        </p:txBody>
      </p:sp>
      <p:sp>
        <p:nvSpPr>
          <p:cNvPr id="1042" name="Google Shape;1042;p142"/>
          <p:cNvSpPr/>
          <p:nvPr/>
        </p:nvSpPr>
        <p:spPr>
          <a:xfrm>
            <a:off x="513295" y="26856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3" name="Google Shape;1043;p142"/>
          <p:cNvSpPr txBox="1"/>
          <p:nvPr/>
        </p:nvSpPr>
        <p:spPr>
          <a:xfrm>
            <a:off x="668748" y="2729000"/>
            <a:ext cx="9912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Problem</a:t>
            </a:r>
            <a:endParaRPr sz="1475"/>
          </a:p>
        </p:txBody>
      </p:sp>
      <p:sp>
        <p:nvSpPr>
          <p:cNvPr id="1044" name="Google Shape;1044;p142"/>
          <p:cNvSpPr txBox="1"/>
          <p:nvPr/>
        </p:nvSpPr>
        <p:spPr>
          <a:xfrm>
            <a:off x="668747" y="2978247"/>
            <a:ext cx="3529500" cy="345600"/>
          </a:xfrm>
          <a:prstGeom prst="rect">
            <a:avLst/>
          </a:prstGeom>
          <a:noFill/>
          <a:ln>
            <a:noFill/>
          </a:ln>
        </p:spPr>
        <p:txBody>
          <a:bodyPr anchorCtr="0" anchor="t" bIns="45675" lIns="45675" spcFirstLastPara="1" rIns="45675" wrap="square" tIns="45675">
            <a:normAutofit lnSpcReduction="10000"/>
          </a:bodyPr>
          <a:lstStyle/>
          <a:p>
            <a:pPr indent="0" lvl="0" marL="0" marR="0" rtl="0" algn="l">
              <a:lnSpc>
                <a:spcPct val="100000"/>
              </a:lnSpc>
              <a:spcBef>
                <a:spcPts val="0"/>
              </a:spcBef>
              <a:spcAft>
                <a:spcPts val="0"/>
              </a:spcAft>
              <a:buClr>
                <a:srgbClr val="F5F5F5"/>
              </a:buClr>
              <a:buSzPts val="1800"/>
              <a:buFont typeface="Calibri"/>
              <a:buNone/>
            </a:pPr>
            <a:r>
              <a:rPr lang="en" sz="1800">
                <a:solidFill>
                  <a:srgbClr val="F5F5F5"/>
                </a:solidFill>
                <a:latin typeface="Calibri"/>
                <a:ea typeface="Calibri"/>
                <a:cs typeface="Calibri"/>
                <a:sym typeface="Calibri"/>
              </a:rPr>
              <a:t>Covered screen, felt flashy, Iterated</a:t>
            </a:r>
            <a:endParaRPr/>
          </a:p>
        </p:txBody>
      </p:sp>
      <p:sp>
        <p:nvSpPr>
          <p:cNvPr id="1045" name="Google Shape;1045;p142"/>
          <p:cNvSpPr/>
          <p:nvPr/>
        </p:nvSpPr>
        <p:spPr>
          <a:xfrm>
            <a:off x="513195" y="40472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6" name="Google Shape;1046;p142"/>
          <p:cNvSpPr txBox="1"/>
          <p:nvPr/>
        </p:nvSpPr>
        <p:spPr>
          <a:xfrm>
            <a:off x="668650" y="4090600"/>
            <a:ext cx="1786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Game Changing</a:t>
            </a:r>
            <a:endParaRPr sz="1475"/>
          </a:p>
        </p:txBody>
      </p:sp>
      <p:sp>
        <p:nvSpPr>
          <p:cNvPr id="1047" name="Google Shape;1047;p142"/>
          <p:cNvSpPr txBox="1"/>
          <p:nvPr/>
        </p:nvSpPr>
        <p:spPr>
          <a:xfrm>
            <a:off x="668647" y="4339847"/>
            <a:ext cx="3529500" cy="345600"/>
          </a:xfrm>
          <a:prstGeom prst="rect">
            <a:avLst/>
          </a:prstGeom>
          <a:noFill/>
          <a:ln>
            <a:noFill/>
          </a:ln>
        </p:spPr>
        <p:txBody>
          <a:bodyPr anchorCtr="0" anchor="t" bIns="45675" lIns="45675" spcFirstLastPara="1" rIns="45675" wrap="square" tIns="45675">
            <a:normAutofit fontScale="925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Added late, gave the game a fresh feel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1000"/>
                                        <p:tgtEl>
                                          <p:spTgt spid="10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1" name="Shape 1051"/>
        <p:cNvGrpSpPr/>
        <p:nvPr/>
      </p:nvGrpSpPr>
      <p:grpSpPr>
        <a:xfrm>
          <a:off x="0" y="0"/>
          <a:ext cx="0" cy="0"/>
          <a:chOff x="0" y="0"/>
          <a:chExt cx="0" cy="0"/>
        </a:xfrm>
      </p:grpSpPr>
      <p:sp>
        <p:nvSpPr>
          <p:cNvPr id="1052" name="Google Shape;1052;p143"/>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3" name="Google Shape;1053;p143"/>
          <p:cNvSpPr txBox="1"/>
          <p:nvPr/>
        </p:nvSpPr>
        <p:spPr>
          <a:xfrm>
            <a:off x="502924" y="457200"/>
            <a:ext cx="7223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Black Hole Shader</a:t>
            </a:r>
            <a:endParaRPr/>
          </a:p>
        </p:txBody>
      </p:sp>
      <p:sp>
        <p:nvSpPr>
          <p:cNvPr id="1054" name="Google Shape;1054;p143"/>
          <p:cNvSpPr txBox="1"/>
          <p:nvPr/>
        </p:nvSpPr>
        <p:spPr>
          <a:xfrm>
            <a:off x="502924" y="914399"/>
            <a:ext cx="72237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2000" u="none" cap="none" strike="noStrike">
                <a:solidFill>
                  <a:srgbClr val="F5F5F5"/>
                </a:solidFill>
                <a:latin typeface="Calibri"/>
                <a:ea typeface="Calibri"/>
                <a:cs typeface="Calibri"/>
                <a:sym typeface="Calibri"/>
              </a:rPr>
              <a:t>Replaced the basic goal with a fully procedural effect. No textures, all math.</a:t>
            </a:r>
            <a:endParaRPr/>
          </a:p>
        </p:txBody>
      </p:sp>
      <p:pic>
        <p:nvPicPr>
          <p:cNvPr id="1055" name="Google Shape;1055;p143" title="BlackHole.mp4">
            <a:hlinkClick r:id="rId4"/>
          </p:cNvPr>
          <p:cNvPicPr preferRelativeResize="0"/>
          <p:nvPr/>
        </p:nvPicPr>
        <p:blipFill>
          <a:blip r:embed="rId5">
            <a:alphaModFix/>
          </a:blip>
          <a:stretch>
            <a:fillRect/>
          </a:stretch>
        </p:blipFill>
        <p:spPr>
          <a:xfrm>
            <a:off x="5954675" y="266075"/>
            <a:ext cx="2847401" cy="2429326"/>
          </a:xfrm>
          <a:prstGeom prst="rect">
            <a:avLst/>
          </a:prstGeom>
          <a:noFill/>
          <a:ln>
            <a:noFill/>
          </a:ln>
        </p:spPr>
      </p:pic>
      <p:pic>
        <p:nvPicPr>
          <p:cNvPr id="1056" name="Google Shape;1056;p143" title="distortionEffect.mp4">
            <a:hlinkClick r:id="rId6"/>
          </p:cNvPr>
          <p:cNvPicPr preferRelativeResize="0"/>
          <p:nvPr/>
        </p:nvPicPr>
        <p:blipFill>
          <a:blip r:embed="rId7">
            <a:alphaModFix/>
          </a:blip>
          <a:stretch>
            <a:fillRect/>
          </a:stretch>
        </p:blipFill>
        <p:spPr>
          <a:xfrm>
            <a:off x="5954675" y="2702061"/>
            <a:ext cx="2847400" cy="2283398"/>
          </a:xfrm>
          <a:prstGeom prst="rect">
            <a:avLst/>
          </a:prstGeom>
          <a:noFill/>
          <a:ln>
            <a:noFill/>
          </a:ln>
        </p:spPr>
      </p:pic>
      <p:sp>
        <p:nvSpPr>
          <p:cNvPr id="1057" name="Google Shape;1057;p143"/>
          <p:cNvSpPr/>
          <p:nvPr/>
        </p:nvSpPr>
        <p:spPr>
          <a:xfrm>
            <a:off x="513295" y="136738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58" name="Google Shape;1058;p143"/>
          <p:cNvSpPr txBox="1"/>
          <p:nvPr/>
        </p:nvSpPr>
        <p:spPr>
          <a:xfrm>
            <a:off x="668747" y="14107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Technique</a:t>
            </a:r>
            <a:endParaRPr sz="1475"/>
          </a:p>
        </p:txBody>
      </p:sp>
      <p:sp>
        <p:nvSpPr>
          <p:cNvPr id="1059" name="Google Shape;1059;p143"/>
          <p:cNvSpPr txBox="1"/>
          <p:nvPr/>
        </p:nvSpPr>
        <p:spPr>
          <a:xfrm>
            <a:off x="668747" y="1659997"/>
            <a:ext cx="3529500" cy="345600"/>
          </a:xfrm>
          <a:prstGeom prst="rect">
            <a:avLst/>
          </a:prstGeom>
          <a:noFill/>
          <a:ln>
            <a:noFill/>
          </a:ln>
        </p:spPr>
        <p:txBody>
          <a:bodyPr anchorCtr="0" anchor="t" bIns="45675" lIns="45675" spcFirstLastPara="1" rIns="45675" wrap="square" tIns="45675">
            <a:normAutofit lnSpcReduction="10000"/>
          </a:bodyPr>
          <a:lstStyle/>
          <a:p>
            <a:pPr indent="0" lvl="0" marL="0" marR="0" rtl="0" algn="l">
              <a:lnSpc>
                <a:spcPct val="100000"/>
              </a:lnSpc>
              <a:spcBef>
                <a:spcPts val="0"/>
              </a:spcBef>
              <a:spcAft>
                <a:spcPts val="0"/>
              </a:spcAft>
              <a:buClr>
                <a:srgbClr val="F5F5F5"/>
              </a:buClr>
              <a:buSzPts val="1800"/>
              <a:buFont typeface="Calibri"/>
              <a:buNone/>
            </a:pPr>
            <a:r>
              <a:rPr lang="en" sz="1800">
                <a:solidFill>
                  <a:srgbClr val="F5F5F5"/>
                </a:solidFill>
                <a:latin typeface="Calibri"/>
                <a:ea typeface="Calibri"/>
                <a:cs typeface="Calibri"/>
                <a:sym typeface="Calibri"/>
              </a:rPr>
              <a:t>Spiral arms, Halftone, Distortion</a:t>
            </a:r>
            <a:endParaRPr/>
          </a:p>
        </p:txBody>
      </p:sp>
      <p:sp>
        <p:nvSpPr>
          <p:cNvPr id="1060" name="Google Shape;1060;p143"/>
          <p:cNvSpPr/>
          <p:nvPr/>
        </p:nvSpPr>
        <p:spPr>
          <a:xfrm>
            <a:off x="513295" y="26856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1" name="Google Shape;1061;p143"/>
          <p:cNvSpPr txBox="1"/>
          <p:nvPr/>
        </p:nvSpPr>
        <p:spPr>
          <a:xfrm>
            <a:off x="668747" y="27290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Visual Gameplay Cue</a:t>
            </a:r>
            <a:endParaRPr sz="1475"/>
          </a:p>
        </p:txBody>
      </p:sp>
      <p:sp>
        <p:nvSpPr>
          <p:cNvPr id="1062" name="Google Shape;1062;p143"/>
          <p:cNvSpPr txBox="1"/>
          <p:nvPr/>
        </p:nvSpPr>
        <p:spPr>
          <a:xfrm>
            <a:off x="668747" y="2978247"/>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Interacting with environment, Particles pulled in</a:t>
            </a:r>
            <a:endParaRPr/>
          </a:p>
        </p:txBody>
      </p:sp>
      <p:sp>
        <p:nvSpPr>
          <p:cNvPr id="1063" name="Google Shape;1063;p143"/>
          <p:cNvSpPr/>
          <p:nvPr/>
        </p:nvSpPr>
        <p:spPr>
          <a:xfrm>
            <a:off x="513195" y="40472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4" name="Google Shape;1064;p143"/>
          <p:cNvSpPr txBox="1"/>
          <p:nvPr/>
        </p:nvSpPr>
        <p:spPr>
          <a:xfrm>
            <a:off x="668647" y="40906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Difficulty</a:t>
            </a:r>
            <a:endParaRPr sz="1475"/>
          </a:p>
        </p:txBody>
      </p:sp>
      <p:sp>
        <p:nvSpPr>
          <p:cNvPr id="1065" name="Google Shape;1065;p143"/>
          <p:cNvSpPr txBox="1"/>
          <p:nvPr/>
        </p:nvSpPr>
        <p:spPr>
          <a:xfrm>
            <a:off x="668647" y="4339847"/>
            <a:ext cx="3529500" cy="345600"/>
          </a:xfrm>
          <a:prstGeom prst="rect">
            <a:avLst/>
          </a:prstGeom>
          <a:noFill/>
          <a:ln>
            <a:noFill/>
          </a:ln>
        </p:spPr>
        <p:txBody>
          <a:bodyPr anchorCtr="0" anchor="t" bIns="45675" lIns="45675" spcFirstLastPara="1" rIns="45675" wrap="square" tIns="45675">
            <a:normAutofit lnSpcReduction="10000"/>
          </a:bodyPr>
          <a:lstStyle/>
          <a:p>
            <a:pPr indent="0" lvl="0" marL="0" marR="0" rtl="0" algn="l">
              <a:lnSpc>
                <a:spcPct val="100000"/>
              </a:lnSpc>
              <a:spcBef>
                <a:spcPts val="0"/>
              </a:spcBef>
              <a:spcAft>
                <a:spcPts val="0"/>
              </a:spcAft>
              <a:buClr>
                <a:srgbClr val="F5F5F5"/>
              </a:buClr>
              <a:buSzPts val="1800"/>
              <a:buFont typeface="Calibri"/>
              <a:buNone/>
            </a:pPr>
            <a:r>
              <a:rPr lang="en" sz="1800">
                <a:solidFill>
                  <a:srgbClr val="F5F5F5"/>
                </a:solidFill>
                <a:latin typeface="Calibri"/>
                <a:ea typeface="Calibri"/>
                <a:cs typeface="Calibri"/>
                <a:sym typeface="Calibri"/>
              </a:rPr>
              <a:t>Shader toy for hours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1000"/>
                                        <p:tgtEl>
                                          <p:spTgt spid="10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9" name="Shape 1069"/>
        <p:cNvGrpSpPr/>
        <p:nvPr/>
      </p:nvGrpSpPr>
      <p:grpSpPr>
        <a:xfrm>
          <a:off x="0" y="0"/>
          <a:ext cx="0" cy="0"/>
          <a:chOff x="0" y="0"/>
          <a:chExt cx="0" cy="0"/>
        </a:xfrm>
      </p:grpSpPr>
      <p:sp>
        <p:nvSpPr>
          <p:cNvPr id="1070" name="Google Shape;1070;p144"/>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1" name="Google Shape;1071;p144"/>
          <p:cNvSpPr txBox="1"/>
          <p:nvPr/>
        </p:nvSpPr>
        <p:spPr>
          <a:xfrm>
            <a:off x="502924" y="457200"/>
            <a:ext cx="7223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Ghost Replay</a:t>
            </a:r>
            <a:endParaRPr/>
          </a:p>
        </p:txBody>
      </p:sp>
      <p:sp>
        <p:nvSpPr>
          <p:cNvPr id="1072" name="Google Shape;1072;p144"/>
          <p:cNvSpPr txBox="1"/>
          <p:nvPr/>
        </p:nvSpPr>
        <p:spPr>
          <a:xfrm>
            <a:off x="502924" y="914399"/>
            <a:ext cx="72237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2000" u="none" cap="none" strike="noStrike">
                <a:solidFill>
                  <a:srgbClr val="F5F5F5"/>
                </a:solidFill>
                <a:latin typeface="Calibri"/>
                <a:ea typeface="Calibri"/>
                <a:cs typeface="Calibri"/>
                <a:sym typeface="Calibri"/>
              </a:rPr>
              <a:t>Race against yourself. Binary recording and playback.</a:t>
            </a:r>
            <a:endParaRPr/>
          </a:p>
        </p:txBody>
      </p:sp>
      <p:pic>
        <p:nvPicPr>
          <p:cNvPr id="1073" name="Google Shape;1073;p144" title="GHOST.mp4">
            <a:hlinkClick r:id="rId4"/>
          </p:cNvPr>
          <p:cNvPicPr preferRelativeResize="0"/>
          <p:nvPr/>
        </p:nvPicPr>
        <p:blipFill>
          <a:blip r:embed="rId5">
            <a:alphaModFix/>
          </a:blip>
          <a:stretch>
            <a:fillRect/>
          </a:stretch>
        </p:blipFill>
        <p:spPr>
          <a:xfrm>
            <a:off x="4635349" y="954387"/>
            <a:ext cx="4312976" cy="3234732"/>
          </a:xfrm>
          <a:prstGeom prst="rect">
            <a:avLst/>
          </a:prstGeom>
          <a:noFill/>
          <a:ln>
            <a:noFill/>
          </a:ln>
        </p:spPr>
      </p:pic>
      <p:sp>
        <p:nvSpPr>
          <p:cNvPr id="1074" name="Google Shape;1074;p144"/>
          <p:cNvSpPr/>
          <p:nvPr/>
        </p:nvSpPr>
        <p:spPr>
          <a:xfrm>
            <a:off x="513300" y="1367401"/>
            <a:ext cx="3840600" cy="7959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5" name="Google Shape;1075;p144"/>
          <p:cNvSpPr txBox="1"/>
          <p:nvPr/>
        </p:nvSpPr>
        <p:spPr>
          <a:xfrm>
            <a:off x="668747" y="14107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How</a:t>
            </a:r>
            <a:endParaRPr sz="1475"/>
          </a:p>
        </p:txBody>
      </p:sp>
      <p:sp>
        <p:nvSpPr>
          <p:cNvPr id="1076" name="Google Shape;1076;p144"/>
          <p:cNvSpPr txBox="1"/>
          <p:nvPr/>
        </p:nvSpPr>
        <p:spPr>
          <a:xfrm>
            <a:off x="668647" y="1751422"/>
            <a:ext cx="3529500" cy="345600"/>
          </a:xfrm>
          <a:prstGeom prst="rect">
            <a:avLst/>
          </a:prstGeom>
          <a:noFill/>
          <a:ln>
            <a:noFill/>
          </a:ln>
        </p:spPr>
        <p:txBody>
          <a:bodyPr anchorCtr="0" anchor="t" bIns="45675" lIns="45675" spcFirstLastPara="1" rIns="45675" wrap="square" tIns="45675">
            <a:normAutofit fontScale="70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Binary Ghost recording at 30 fps | 56 bytes/frame</a:t>
            </a:r>
            <a:endParaRPr sz="1800">
              <a:solidFill>
                <a:srgbClr val="F5F5F5"/>
              </a:solidFill>
              <a:latin typeface="Calibri"/>
              <a:ea typeface="Calibri"/>
              <a:cs typeface="Calibri"/>
              <a:sym typeface="Calibri"/>
            </a:endParaRPr>
          </a:p>
        </p:txBody>
      </p:sp>
      <p:sp>
        <p:nvSpPr>
          <p:cNvPr id="1077" name="Google Shape;1077;p144"/>
          <p:cNvSpPr/>
          <p:nvPr/>
        </p:nvSpPr>
        <p:spPr>
          <a:xfrm>
            <a:off x="513295" y="26856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8" name="Google Shape;1078;p144"/>
          <p:cNvSpPr txBox="1"/>
          <p:nvPr/>
        </p:nvSpPr>
        <p:spPr>
          <a:xfrm>
            <a:off x="668747" y="27290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Issues</a:t>
            </a:r>
            <a:endParaRPr sz="1475"/>
          </a:p>
        </p:txBody>
      </p:sp>
      <p:sp>
        <p:nvSpPr>
          <p:cNvPr id="1079" name="Google Shape;1079;p144"/>
          <p:cNvSpPr txBox="1"/>
          <p:nvPr/>
        </p:nvSpPr>
        <p:spPr>
          <a:xfrm>
            <a:off x="668747" y="2978247"/>
            <a:ext cx="3529500" cy="345600"/>
          </a:xfrm>
          <a:prstGeom prst="rect">
            <a:avLst/>
          </a:prstGeom>
          <a:noFill/>
          <a:ln>
            <a:noFill/>
          </a:ln>
        </p:spPr>
        <p:txBody>
          <a:bodyPr anchorCtr="0" anchor="t" bIns="45675" lIns="45675" spcFirstLastPara="1" rIns="45675" wrap="square" tIns="45675">
            <a:normAutofit fontScale="625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Ghost drifted out of sync; race clocks &amp; cutscene addition</a:t>
            </a:r>
            <a:endParaRPr/>
          </a:p>
        </p:txBody>
      </p:sp>
      <p:sp>
        <p:nvSpPr>
          <p:cNvPr id="1080" name="Google Shape;1080;p144"/>
          <p:cNvSpPr/>
          <p:nvPr/>
        </p:nvSpPr>
        <p:spPr>
          <a:xfrm>
            <a:off x="513195" y="404723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1" name="Google Shape;1081;p144"/>
          <p:cNvSpPr txBox="1"/>
          <p:nvPr/>
        </p:nvSpPr>
        <p:spPr>
          <a:xfrm>
            <a:off x="668647" y="409060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Performance</a:t>
            </a:r>
            <a:endParaRPr sz="1475"/>
          </a:p>
        </p:txBody>
      </p:sp>
      <p:sp>
        <p:nvSpPr>
          <p:cNvPr id="1082" name="Google Shape;1082;p144"/>
          <p:cNvSpPr txBox="1"/>
          <p:nvPr/>
        </p:nvSpPr>
        <p:spPr>
          <a:xfrm>
            <a:off x="668647" y="4339847"/>
            <a:ext cx="3529500" cy="345600"/>
          </a:xfrm>
          <a:prstGeom prst="rect">
            <a:avLst/>
          </a:prstGeom>
          <a:noFill/>
          <a:ln>
            <a:noFill/>
          </a:ln>
        </p:spPr>
        <p:txBody>
          <a:bodyPr anchorCtr="0" anchor="t" bIns="45675" lIns="45675" spcFirstLastPara="1" rIns="45675" wrap="square" tIns="45675">
            <a:normAutofit fontScale="5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Binary is way faster than YAML or JSON, saved straight to disk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1000"/>
                                        <p:tgtEl>
                                          <p:spTgt spid="10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6" name="Shape 1086"/>
        <p:cNvGrpSpPr/>
        <p:nvPr/>
      </p:nvGrpSpPr>
      <p:grpSpPr>
        <a:xfrm>
          <a:off x="0" y="0"/>
          <a:ext cx="0" cy="0"/>
          <a:chOff x="0" y="0"/>
          <a:chExt cx="0" cy="0"/>
        </a:xfrm>
      </p:grpSpPr>
      <p:sp>
        <p:nvSpPr>
          <p:cNvPr id="1087" name="Google Shape;1087;p145"/>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8" name="Google Shape;1088;p145"/>
          <p:cNvSpPr txBox="1"/>
          <p:nvPr/>
        </p:nvSpPr>
        <p:spPr>
          <a:xfrm>
            <a:off x="502924" y="457200"/>
            <a:ext cx="7223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Cutscene System</a:t>
            </a:r>
            <a:endParaRPr/>
          </a:p>
        </p:txBody>
      </p:sp>
      <p:sp>
        <p:nvSpPr>
          <p:cNvPr id="1089" name="Google Shape;1089;p145"/>
          <p:cNvSpPr txBox="1"/>
          <p:nvPr/>
        </p:nvSpPr>
        <p:spPr>
          <a:xfrm>
            <a:off x="3105975" y="610050"/>
            <a:ext cx="1412700" cy="248400"/>
          </a:xfrm>
          <a:prstGeom prst="rect">
            <a:avLst/>
          </a:prstGeom>
          <a:noFill/>
          <a:ln>
            <a:noFill/>
          </a:ln>
        </p:spPr>
        <p:txBody>
          <a:bodyPr anchorCtr="0" anchor="t" bIns="45675" lIns="45675" spcFirstLastPara="1" rIns="45675" wrap="square" tIns="45675">
            <a:normAutofit/>
          </a:bodyPr>
          <a:lstStyle/>
          <a:p>
            <a:pPr indent="0" lvl="0" marL="0" marR="0" rtl="0" algn="l">
              <a:lnSpc>
                <a:spcPct val="100000"/>
              </a:lnSpc>
              <a:spcBef>
                <a:spcPts val="0"/>
              </a:spcBef>
              <a:spcAft>
                <a:spcPts val="0"/>
              </a:spcAft>
              <a:buClr>
                <a:srgbClr val="F5F5F5"/>
              </a:buClr>
              <a:buSzPts val="2000"/>
              <a:buFont typeface="Calibri"/>
              <a:buNone/>
            </a:pPr>
            <a:r>
              <a:rPr lang="en" sz="800">
                <a:solidFill>
                  <a:srgbClr val="F5F5F5"/>
                </a:solidFill>
                <a:latin typeface="Calibri"/>
                <a:ea typeface="Calibri"/>
                <a:cs typeface="Calibri"/>
                <a:sym typeface="Calibri"/>
              </a:rPr>
              <a:t>F</a:t>
            </a:r>
            <a:r>
              <a:rPr b="0" i="0" lang="en" sz="800" u="none" cap="none" strike="noStrike">
                <a:solidFill>
                  <a:srgbClr val="F5F5F5"/>
                </a:solidFill>
                <a:latin typeface="Calibri"/>
                <a:ea typeface="Calibri"/>
                <a:cs typeface="Calibri"/>
                <a:sym typeface="Calibri"/>
              </a:rPr>
              <a:t>or cinematic sequences.</a:t>
            </a:r>
            <a:endParaRPr sz="800"/>
          </a:p>
        </p:txBody>
      </p:sp>
      <p:pic>
        <p:nvPicPr>
          <p:cNvPr id="1090" name="Google Shape;1090;p145" title="Ending.mp4">
            <a:hlinkClick r:id="rId4"/>
          </p:cNvPr>
          <p:cNvPicPr preferRelativeResize="0"/>
          <p:nvPr/>
        </p:nvPicPr>
        <p:blipFill>
          <a:blip r:embed="rId5">
            <a:alphaModFix/>
          </a:blip>
          <a:stretch>
            <a:fillRect/>
          </a:stretch>
        </p:blipFill>
        <p:spPr>
          <a:xfrm>
            <a:off x="4499900" y="2601090"/>
            <a:ext cx="4519549" cy="2485209"/>
          </a:xfrm>
          <a:prstGeom prst="rect">
            <a:avLst/>
          </a:prstGeom>
          <a:noFill/>
          <a:ln>
            <a:noFill/>
          </a:ln>
        </p:spPr>
      </p:pic>
      <p:pic>
        <p:nvPicPr>
          <p:cNvPr id="1091" name="Google Shape;1091;p145" title="Starting.mp4">
            <a:hlinkClick r:id="rId6"/>
          </p:cNvPr>
          <p:cNvPicPr preferRelativeResize="0"/>
          <p:nvPr/>
        </p:nvPicPr>
        <p:blipFill>
          <a:blip r:embed="rId7">
            <a:alphaModFix/>
          </a:blip>
          <a:stretch>
            <a:fillRect/>
          </a:stretch>
        </p:blipFill>
        <p:spPr>
          <a:xfrm>
            <a:off x="4499891" y="74525"/>
            <a:ext cx="4442019" cy="2497224"/>
          </a:xfrm>
          <a:prstGeom prst="rect">
            <a:avLst/>
          </a:prstGeom>
          <a:noFill/>
          <a:ln>
            <a:noFill/>
          </a:ln>
        </p:spPr>
      </p:pic>
      <p:sp>
        <p:nvSpPr>
          <p:cNvPr id="1092" name="Google Shape;1092;p145"/>
          <p:cNvSpPr/>
          <p:nvPr/>
        </p:nvSpPr>
        <p:spPr>
          <a:xfrm>
            <a:off x="236470" y="136738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3" name="Google Shape;1093;p145"/>
          <p:cNvSpPr txBox="1"/>
          <p:nvPr/>
        </p:nvSpPr>
        <p:spPr>
          <a:xfrm>
            <a:off x="391922" y="14107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Queue-Based Camera</a:t>
            </a:r>
            <a:endParaRPr sz="1475"/>
          </a:p>
        </p:txBody>
      </p:sp>
      <p:sp>
        <p:nvSpPr>
          <p:cNvPr id="1094" name="Google Shape;1094;p145"/>
          <p:cNvSpPr txBox="1"/>
          <p:nvPr/>
        </p:nvSpPr>
        <p:spPr>
          <a:xfrm>
            <a:off x="391922" y="1659997"/>
            <a:ext cx="3529500" cy="345600"/>
          </a:xfrm>
          <a:prstGeom prst="rect">
            <a:avLst/>
          </a:prstGeom>
          <a:noFill/>
          <a:ln>
            <a:noFill/>
          </a:ln>
        </p:spPr>
        <p:txBody>
          <a:bodyPr anchorCtr="0" anchor="t" bIns="45675" lIns="45675" spcFirstLastPara="1" rIns="45675" wrap="square" tIns="45675">
            <a:normAutofit fontScale="8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7 </a:t>
            </a:r>
            <a:r>
              <a:rPr lang="en" sz="1800">
                <a:solidFill>
                  <a:srgbClr val="F5F5F5"/>
                </a:solidFill>
                <a:latin typeface="Calibri"/>
                <a:ea typeface="Calibri"/>
                <a:cs typeface="Calibri"/>
                <a:sym typeface="Calibri"/>
              </a:rPr>
              <a:t>command types for the camera to follow</a:t>
            </a:r>
            <a:endParaRPr/>
          </a:p>
        </p:txBody>
      </p:sp>
      <p:sp>
        <p:nvSpPr>
          <p:cNvPr id="1095" name="Google Shape;1095;p145"/>
          <p:cNvSpPr/>
          <p:nvPr/>
        </p:nvSpPr>
        <p:spPr>
          <a:xfrm>
            <a:off x="236475" y="2473204"/>
            <a:ext cx="3840600" cy="8523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6" name="Google Shape;1096;p145"/>
          <p:cNvSpPr txBox="1"/>
          <p:nvPr/>
        </p:nvSpPr>
        <p:spPr>
          <a:xfrm>
            <a:off x="391922" y="25165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Issue</a:t>
            </a:r>
            <a:endParaRPr sz="1475"/>
          </a:p>
        </p:txBody>
      </p:sp>
      <p:sp>
        <p:nvSpPr>
          <p:cNvPr id="1097" name="Google Shape;1097;p145"/>
          <p:cNvSpPr txBox="1"/>
          <p:nvPr/>
        </p:nvSpPr>
        <p:spPr>
          <a:xfrm>
            <a:off x="391925" y="2765800"/>
            <a:ext cx="3529500" cy="559800"/>
          </a:xfrm>
          <a:prstGeom prst="rect">
            <a:avLst/>
          </a:prstGeom>
          <a:noFill/>
          <a:ln>
            <a:noFill/>
          </a:ln>
        </p:spPr>
        <p:txBody>
          <a:bodyPr anchorCtr="0" anchor="t" bIns="45675" lIns="45675" spcFirstLastPara="1" rIns="45675" wrap="square" tIns="45675">
            <a:normAutofit fontScale="8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Camera was inconsistent </a:t>
            </a:r>
            <a:r>
              <a:rPr lang="en" sz="1800">
                <a:solidFill>
                  <a:schemeClr val="accent6"/>
                </a:solidFill>
                <a:latin typeface="Calibri"/>
                <a:ea typeface="Calibri"/>
                <a:cs typeface="Calibri"/>
                <a:sym typeface="Calibri"/>
              </a:rPr>
              <a:t>f</a:t>
            </a:r>
            <a:r>
              <a:rPr lang="en" sz="1800">
                <a:solidFill>
                  <a:schemeClr val="accent6"/>
                </a:solidFill>
                <a:latin typeface="Calibri"/>
                <a:ea typeface="Calibri"/>
                <a:cs typeface="Calibri"/>
                <a:sym typeface="Calibri"/>
              </a:rPr>
              <a:t>ollowing a path</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Fixed using splines and curves</a:t>
            </a:r>
            <a:endParaRPr sz="1800">
              <a:solidFill>
                <a:srgbClr val="F5F5F5"/>
              </a:solidFill>
              <a:latin typeface="Calibri"/>
              <a:ea typeface="Calibri"/>
              <a:cs typeface="Calibri"/>
              <a:sym typeface="Calibri"/>
            </a:endParaRPr>
          </a:p>
        </p:txBody>
      </p:sp>
      <p:sp>
        <p:nvSpPr>
          <p:cNvPr id="1098" name="Google Shape;1098;p145"/>
          <p:cNvSpPr/>
          <p:nvPr/>
        </p:nvSpPr>
        <p:spPr>
          <a:xfrm>
            <a:off x="236370" y="3958089"/>
            <a:ext cx="3840600" cy="640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9" name="Google Shape;1099;p145"/>
          <p:cNvSpPr txBox="1"/>
          <p:nvPr/>
        </p:nvSpPr>
        <p:spPr>
          <a:xfrm>
            <a:off x="391822" y="4001454"/>
            <a:ext cx="35295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Arc-length parameterization</a:t>
            </a:r>
            <a:endParaRPr sz="1475"/>
          </a:p>
        </p:txBody>
      </p:sp>
      <p:sp>
        <p:nvSpPr>
          <p:cNvPr id="1100" name="Google Shape;1100;p145"/>
          <p:cNvSpPr txBox="1"/>
          <p:nvPr/>
        </p:nvSpPr>
        <p:spPr>
          <a:xfrm>
            <a:off x="391822" y="4250697"/>
            <a:ext cx="3529500" cy="345600"/>
          </a:xfrm>
          <a:prstGeom prst="rect">
            <a:avLst/>
          </a:prstGeom>
          <a:noFill/>
          <a:ln>
            <a:noFill/>
          </a:ln>
        </p:spPr>
        <p:txBody>
          <a:bodyPr anchorCtr="0" anchor="t" bIns="45675" lIns="45675" spcFirstLastPara="1" rIns="45675" wrap="square" tIns="45675">
            <a:normAutofit fontScale="625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Constant speed regardless of how sharp the path curves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0"/>
                                        </p:tgtEl>
                                        <p:attrNameLst>
                                          <p:attrName>style.visibility</p:attrName>
                                        </p:attrNameLst>
                                      </p:cBhvr>
                                      <p:to>
                                        <p:strVal val="visible"/>
                                      </p:to>
                                    </p:set>
                                    <p:animEffect filter="fade" transition="in">
                                      <p:cBhvr>
                                        <p:cTn dur="1000"/>
                                        <p:tgtEl>
                                          <p:spTgt spid="1090"/>
                                        </p:tgtEl>
                                      </p:cBhvr>
                                    </p:animEffect>
                                  </p:childTnLst>
                                </p:cTn>
                              </p:par>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1000"/>
                                        <p:tgtEl>
                                          <p:spTgt spid="10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4" name="Shape 1104"/>
        <p:cNvGrpSpPr/>
        <p:nvPr/>
      </p:nvGrpSpPr>
      <p:grpSpPr>
        <a:xfrm>
          <a:off x="0" y="0"/>
          <a:ext cx="0" cy="0"/>
          <a:chOff x="0" y="0"/>
          <a:chExt cx="0" cy="0"/>
        </a:xfrm>
      </p:grpSpPr>
      <p:sp>
        <p:nvSpPr>
          <p:cNvPr id="1105" name="Google Shape;1105;p146"/>
          <p:cNvSpPr/>
          <p:nvPr/>
        </p:nvSpPr>
        <p:spPr>
          <a:xfrm>
            <a:off x="457200" y="320040"/>
            <a:ext cx="548700" cy="44400"/>
          </a:xfrm>
          <a:prstGeom prst="rect">
            <a:avLst/>
          </a:prstGeom>
          <a:solidFill>
            <a:srgbClr val="D94F30"/>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6" name="Google Shape;1106;p146"/>
          <p:cNvSpPr txBox="1"/>
          <p:nvPr/>
        </p:nvSpPr>
        <p:spPr>
          <a:xfrm>
            <a:off x="502924" y="457200"/>
            <a:ext cx="3170700" cy="444600"/>
          </a:xfrm>
          <a:prstGeom prst="rect">
            <a:avLst/>
          </a:prstGeom>
          <a:noFill/>
          <a:ln>
            <a:noFill/>
          </a:ln>
        </p:spPr>
        <p:txBody>
          <a:bodyPr anchorCtr="0" anchor="t" bIns="45675" lIns="45675" spcFirstLastPara="1" rIns="45675" wrap="square" tIns="45675">
            <a:normAutofit fontScale="85000" lnSpcReduction="2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Optimization Flow</a:t>
            </a:r>
            <a:endParaRPr/>
          </a:p>
        </p:txBody>
      </p:sp>
      <p:sp>
        <p:nvSpPr>
          <p:cNvPr id="1107" name="Google Shape;1107;p146"/>
          <p:cNvSpPr txBox="1"/>
          <p:nvPr/>
        </p:nvSpPr>
        <p:spPr>
          <a:xfrm>
            <a:off x="502924" y="914400"/>
            <a:ext cx="1498500" cy="248400"/>
          </a:xfrm>
          <a:prstGeom prst="rect">
            <a:avLst/>
          </a:prstGeom>
          <a:noFill/>
          <a:ln>
            <a:noFill/>
          </a:ln>
        </p:spPr>
        <p:txBody>
          <a:bodyPr anchorCtr="0" anchor="t" bIns="45675" lIns="45675" spcFirstLastPara="1" rIns="45675" wrap="square" tIns="45675">
            <a:normAutofit fontScale="62500" lnSpcReduction="20000"/>
          </a:bodyPr>
          <a:lstStyle/>
          <a:p>
            <a:pPr indent="0" lvl="0" marL="0" marR="0" rtl="0" algn="l">
              <a:lnSpc>
                <a:spcPct val="100000"/>
              </a:lnSpc>
              <a:spcBef>
                <a:spcPts val="0"/>
              </a:spcBef>
              <a:spcAft>
                <a:spcPts val="0"/>
              </a:spcAft>
              <a:buClr>
                <a:srgbClr val="F5F5F5"/>
              </a:buClr>
              <a:buSzPct val="100000"/>
              <a:buFont typeface="Calibri"/>
              <a:buNone/>
            </a:pPr>
            <a:r>
              <a:rPr b="0" i="0" lang="en" sz="2000" u="none" cap="none" strike="noStrike">
                <a:solidFill>
                  <a:srgbClr val="F5F5F5"/>
                </a:solidFill>
                <a:latin typeface="Calibri"/>
                <a:ea typeface="Calibri"/>
                <a:cs typeface="Calibri"/>
                <a:sym typeface="Calibri"/>
              </a:rPr>
              <a:t>Profiled with Tracy.</a:t>
            </a:r>
            <a:endParaRPr/>
          </a:p>
        </p:txBody>
      </p:sp>
      <p:pic>
        <p:nvPicPr>
          <p:cNvPr id="1108" name="Google Shape;1108;p146"/>
          <p:cNvPicPr preferRelativeResize="0"/>
          <p:nvPr/>
        </p:nvPicPr>
        <p:blipFill>
          <a:blip r:embed="rId4">
            <a:alphaModFix/>
          </a:blip>
          <a:stretch>
            <a:fillRect/>
          </a:stretch>
        </p:blipFill>
        <p:spPr>
          <a:xfrm>
            <a:off x="5182388" y="225575"/>
            <a:ext cx="3726110" cy="1424749"/>
          </a:xfrm>
          <a:prstGeom prst="rect">
            <a:avLst/>
          </a:prstGeom>
          <a:noFill/>
          <a:ln>
            <a:noFill/>
          </a:ln>
        </p:spPr>
      </p:pic>
      <p:sp>
        <p:nvSpPr>
          <p:cNvPr id="1109" name="Google Shape;1109;p146"/>
          <p:cNvSpPr/>
          <p:nvPr/>
        </p:nvSpPr>
        <p:spPr>
          <a:xfrm rot="5400000">
            <a:off x="6279925" y="2005750"/>
            <a:ext cx="653400" cy="445800"/>
          </a:xfrm>
          <a:prstGeom prst="rightArrow">
            <a:avLst>
              <a:gd fmla="val 50000" name="adj1"/>
              <a:gd fmla="val 50000" name="adj2"/>
            </a:avLst>
          </a:prstGeom>
          <a:solidFill>
            <a:srgbClr val="1A1A1A"/>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pic>
        <p:nvPicPr>
          <p:cNvPr id="1110" name="Google Shape;1110;p146"/>
          <p:cNvPicPr preferRelativeResize="0"/>
          <p:nvPr/>
        </p:nvPicPr>
        <p:blipFill rotWithShape="1">
          <a:blip r:embed="rId5">
            <a:alphaModFix/>
          </a:blip>
          <a:srcRect b="0" l="1381" r="1390" t="8046"/>
          <a:stretch/>
        </p:blipFill>
        <p:spPr>
          <a:xfrm>
            <a:off x="5915375" y="2965100"/>
            <a:ext cx="3196776" cy="1879050"/>
          </a:xfrm>
          <a:prstGeom prst="rect">
            <a:avLst/>
          </a:prstGeom>
          <a:noFill/>
          <a:ln cap="flat" cmpd="sng" w="9525">
            <a:solidFill>
              <a:schemeClr val="dk2"/>
            </a:solidFill>
            <a:prstDash val="solid"/>
            <a:round/>
            <a:headEnd len="sm" w="sm" type="none"/>
            <a:tailEnd len="sm" w="sm" type="none"/>
          </a:ln>
        </p:spPr>
      </p:pic>
      <p:pic>
        <p:nvPicPr>
          <p:cNvPr id="1111" name="Google Shape;1111;p146"/>
          <p:cNvPicPr preferRelativeResize="0"/>
          <p:nvPr/>
        </p:nvPicPr>
        <p:blipFill rotWithShape="1">
          <a:blip r:embed="rId6">
            <a:alphaModFix/>
          </a:blip>
          <a:srcRect b="0" l="0" r="0" t="7089"/>
          <a:stretch/>
        </p:blipFill>
        <p:spPr>
          <a:xfrm>
            <a:off x="2679125" y="2965100"/>
            <a:ext cx="3235748" cy="1879050"/>
          </a:xfrm>
          <a:prstGeom prst="rect">
            <a:avLst/>
          </a:prstGeom>
          <a:noFill/>
          <a:ln cap="flat" cmpd="sng" w="9525">
            <a:solidFill>
              <a:schemeClr val="dk2"/>
            </a:solidFill>
            <a:prstDash val="solid"/>
            <a:round/>
            <a:headEnd len="sm" w="sm" type="none"/>
            <a:tailEnd len="sm" w="sm" type="none"/>
          </a:ln>
        </p:spPr>
      </p:pic>
      <p:sp>
        <p:nvSpPr>
          <p:cNvPr id="1112" name="Google Shape;1112;p146"/>
          <p:cNvSpPr/>
          <p:nvPr/>
        </p:nvSpPr>
        <p:spPr>
          <a:xfrm>
            <a:off x="2714400" y="1155250"/>
            <a:ext cx="2382000" cy="15564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13" name="Google Shape;1113;p146"/>
          <p:cNvSpPr txBox="1"/>
          <p:nvPr/>
        </p:nvSpPr>
        <p:spPr>
          <a:xfrm>
            <a:off x="2810809" y="1198615"/>
            <a:ext cx="21891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Profiling Pipeline</a:t>
            </a:r>
            <a:endParaRPr sz="1475"/>
          </a:p>
        </p:txBody>
      </p:sp>
      <p:sp>
        <p:nvSpPr>
          <p:cNvPr id="1114" name="Google Shape;1114;p146"/>
          <p:cNvSpPr txBox="1"/>
          <p:nvPr/>
        </p:nvSpPr>
        <p:spPr>
          <a:xfrm>
            <a:off x="2810800" y="1447831"/>
            <a:ext cx="2189100" cy="1150200"/>
          </a:xfrm>
          <a:prstGeom prst="rect">
            <a:avLst/>
          </a:prstGeom>
          <a:noFill/>
          <a:ln>
            <a:noFill/>
          </a:ln>
        </p:spPr>
        <p:txBody>
          <a:bodyPr anchorCtr="0" anchor="t" bIns="45675" lIns="45675" spcFirstLastPara="1" rIns="45675" wrap="square" tIns="45675">
            <a:normAutofit/>
          </a:bodyPr>
          <a:lstStyle/>
          <a:p>
            <a:pPr indent="0" lvl="0" marL="0" marR="0" rtl="0" algn="l">
              <a:lnSpc>
                <a:spcPct val="100000"/>
              </a:lnSpc>
              <a:spcBef>
                <a:spcPts val="0"/>
              </a:spcBef>
              <a:spcAft>
                <a:spcPts val="0"/>
              </a:spcAft>
              <a:buClr>
                <a:srgbClr val="F5F5F5"/>
              </a:buClr>
              <a:buSzPts val="1800"/>
              <a:buFont typeface="Calibri"/>
              <a:buNone/>
            </a:pPr>
            <a:r>
              <a:rPr lang="en" sz="1100">
                <a:solidFill>
                  <a:srgbClr val="F5F5F5"/>
                </a:solidFill>
                <a:latin typeface="Calibri"/>
                <a:ea typeface="Calibri"/>
                <a:cs typeface="Calibri"/>
                <a:sym typeface="Calibri"/>
              </a:rPr>
              <a:t>Saved tracy exported to CSV</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br>
              <a:rPr lang="en" sz="1100">
                <a:solidFill>
                  <a:srgbClr val="F5F5F5"/>
                </a:solidFill>
                <a:latin typeface="Calibri"/>
                <a:ea typeface="Calibri"/>
                <a:cs typeface="Calibri"/>
                <a:sym typeface="Calibri"/>
              </a:rPr>
            </a:br>
            <a:r>
              <a:rPr lang="en" sz="1100">
                <a:solidFill>
                  <a:srgbClr val="F5F5F5"/>
                </a:solidFill>
                <a:latin typeface="Calibri"/>
                <a:ea typeface="Calibri"/>
                <a:cs typeface="Calibri"/>
                <a:sym typeface="Calibri"/>
              </a:rPr>
              <a:t>Categorizes every zone by subsystem (renderer, physics, etc)</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t/>
            </a:r>
            <a:endParaRPr sz="11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ts val="1800"/>
              <a:buFont typeface="Calibri"/>
              <a:buNone/>
            </a:pPr>
            <a:r>
              <a:rPr lang="en" sz="1100">
                <a:solidFill>
                  <a:srgbClr val="F5F5F5"/>
                </a:solidFill>
                <a:latin typeface="Calibri"/>
                <a:ea typeface="Calibri"/>
                <a:cs typeface="Calibri"/>
                <a:sym typeface="Calibri"/>
              </a:rPr>
              <a:t>Generates charts</a:t>
            </a:r>
            <a:endParaRPr sz="1100">
              <a:solidFill>
                <a:srgbClr val="F5F5F5"/>
              </a:solidFill>
              <a:latin typeface="Calibri"/>
              <a:ea typeface="Calibri"/>
              <a:cs typeface="Calibri"/>
              <a:sym typeface="Calibri"/>
            </a:endParaRPr>
          </a:p>
        </p:txBody>
      </p:sp>
      <p:sp>
        <p:nvSpPr>
          <p:cNvPr id="1115" name="Google Shape;1115;p146"/>
          <p:cNvSpPr/>
          <p:nvPr/>
        </p:nvSpPr>
        <p:spPr>
          <a:xfrm>
            <a:off x="151900" y="1350975"/>
            <a:ext cx="2382000" cy="20484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16" name="Google Shape;1116;p146"/>
          <p:cNvSpPr txBox="1"/>
          <p:nvPr/>
        </p:nvSpPr>
        <p:spPr>
          <a:xfrm>
            <a:off x="248400" y="1741161"/>
            <a:ext cx="2189100" cy="1556400"/>
          </a:xfrm>
          <a:prstGeom prst="rect">
            <a:avLst/>
          </a:prstGeom>
          <a:noFill/>
          <a:ln>
            <a:noFill/>
          </a:ln>
        </p:spPr>
        <p:txBody>
          <a:bodyPr anchorCtr="0" anchor="t" bIns="45675" lIns="45675" spcFirstLastPara="1" rIns="45675" wrap="square" tIns="45675">
            <a:normAutofit fontScale="55000"/>
          </a:bodyPr>
          <a:lstStyle/>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Fixed building additions not instancing</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YAML save file sizes decreased</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Refined culling logic for long distance maps</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t/>
            </a:r>
            <a:endParaRPr sz="1800">
              <a:solidFill>
                <a:srgbClr val="F5F5F5"/>
              </a:solidFill>
              <a:latin typeface="Calibri"/>
              <a:ea typeface="Calibri"/>
              <a:cs typeface="Calibri"/>
              <a:sym typeface="Calibri"/>
            </a:endParaRPr>
          </a:p>
          <a:p>
            <a:pPr indent="0" lvl="0" marL="0" marR="0" rtl="0" algn="l">
              <a:lnSpc>
                <a:spcPct val="100000"/>
              </a:lnSpc>
              <a:spcBef>
                <a:spcPts val="0"/>
              </a:spcBef>
              <a:spcAft>
                <a:spcPts val="0"/>
              </a:spcAft>
              <a:buClr>
                <a:srgbClr val="F5F5F5"/>
              </a:buClr>
              <a:buSzPct val="100000"/>
              <a:buFont typeface="Calibri"/>
              <a:buNone/>
            </a:pPr>
            <a:r>
              <a:rPr lang="en" sz="1800">
                <a:solidFill>
                  <a:srgbClr val="F5F5F5"/>
                </a:solidFill>
                <a:latin typeface="Calibri"/>
                <a:ea typeface="Calibri"/>
                <a:cs typeface="Calibri"/>
                <a:sym typeface="Calibri"/>
              </a:rPr>
              <a:t>Chunked buildings and culled larger amounts (smaller = more CPU usage)</a:t>
            </a:r>
            <a:endParaRPr sz="1800">
              <a:solidFill>
                <a:srgbClr val="F5F5F5"/>
              </a:solidFill>
              <a:latin typeface="Calibri"/>
              <a:ea typeface="Calibri"/>
              <a:cs typeface="Calibri"/>
              <a:sym typeface="Calibri"/>
            </a:endParaRPr>
          </a:p>
        </p:txBody>
      </p:sp>
      <p:sp>
        <p:nvSpPr>
          <p:cNvPr id="1117" name="Google Shape;1117;p146"/>
          <p:cNvSpPr txBox="1"/>
          <p:nvPr/>
        </p:nvSpPr>
        <p:spPr>
          <a:xfrm>
            <a:off x="208909" y="1433865"/>
            <a:ext cx="21891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Optimization</a:t>
            </a:r>
            <a:endParaRPr sz="1475"/>
          </a:p>
        </p:txBody>
      </p:sp>
      <p:sp>
        <p:nvSpPr>
          <p:cNvPr id="1118" name="Google Shape;1118;p146"/>
          <p:cNvSpPr/>
          <p:nvPr/>
        </p:nvSpPr>
        <p:spPr>
          <a:xfrm>
            <a:off x="166525" y="3758675"/>
            <a:ext cx="2382000" cy="883200"/>
          </a:xfrm>
          <a:prstGeom prst="roundRect">
            <a:avLst>
              <a:gd fmla="val 16667" name="adj"/>
            </a:avLst>
          </a:prstGeom>
          <a:solidFill>
            <a:srgbClr val="1A1A1A"/>
          </a:solidFill>
          <a:ln>
            <a:noFill/>
          </a:ln>
          <a:effectLst>
            <a:outerShdw blurRad="38100" rotWithShape="0" dir="5400000" dist="23000">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19" name="Google Shape;1119;p146"/>
          <p:cNvSpPr txBox="1"/>
          <p:nvPr/>
        </p:nvSpPr>
        <p:spPr>
          <a:xfrm>
            <a:off x="262972" y="3838415"/>
            <a:ext cx="2189100" cy="228600"/>
          </a:xfrm>
          <a:prstGeom prst="rect">
            <a:avLst/>
          </a:prstGeom>
          <a:noFill/>
          <a:ln>
            <a:noFill/>
          </a:ln>
        </p:spPr>
        <p:txBody>
          <a:bodyPr anchorCtr="0" anchor="t" bIns="45675" lIns="45675" spcFirstLastPara="1" rIns="45675" wrap="square" tIns="45675">
            <a:noAutofit/>
          </a:bodyPr>
          <a:lstStyle/>
          <a:p>
            <a:pPr indent="0" lvl="0" marL="0" marR="0" rtl="0" algn="l">
              <a:lnSpc>
                <a:spcPct val="80000"/>
              </a:lnSpc>
              <a:spcBef>
                <a:spcPts val="0"/>
              </a:spcBef>
              <a:spcAft>
                <a:spcPts val="0"/>
              </a:spcAft>
              <a:buClr>
                <a:srgbClr val="DC2626"/>
              </a:buClr>
              <a:buSzPts val="1125"/>
              <a:buFont typeface="Calibri"/>
              <a:buNone/>
            </a:pPr>
            <a:r>
              <a:rPr b="1" lang="en" sz="1725">
                <a:solidFill>
                  <a:srgbClr val="DC2626"/>
                </a:solidFill>
                <a:latin typeface="Calibri"/>
                <a:ea typeface="Calibri"/>
                <a:cs typeface="Calibri"/>
                <a:sym typeface="Calibri"/>
              </a:rPr>
              <a:t>Background Loader</a:t>
            </a:r>
            <a:endParaRPr sz="1475"/>
          </a:p>
        </p:txBody>
      </p:sp>
      <p:sp>
        <p:nvSpPr>
          <p:cNvPr id="1120" name="Google Shape;1120;p146"/>
          <p:cNvSpPr txBox="1"/>
          <p:nvPr/>
        </p:nvSpPr>
        <p:spPr>
          <a:xfrm>
            <a:off x="262950" y="4136921"/>
            <a:ext cx="2189100" cy="502800"/>
          </a:xfrm>
          <a:prstGeom prst="rect">
            <a:avLst/>
          </a:prstGeom>
          <a:noFill/>
          <a:ln>
            <a:noFill/>
          </a:ln>
        </p:spPr>
        <p:txBody>
          <a:bodyPr anchorCtr="0" anchor="t" bIns="45675" lIns="45675" spcFirstLastPara="1" rIns="45675" wrap="square" tIns="45675">
            <a:normAutofit fontScale="70000" lnSpcReduction="10000"/>
          </a:bodyPr>
          <a:lstStyle/>
          <a:p>
            <a:pPr indent="0" lvl="0" marL="0" marR="0" rtl="0" algn="l">
              <a:lnSpc>
                <a:spcPct val="100000"/>
              </a:lnSpc>
              <a:spcBef>
                <a:spcPts val="0"/>
              </a:spcBef>
              <a:spcAft>
                <a:spcPts val="0"/>
              </a:spcAft>
              <a:buClr>
                <a:srgbClr val="F5F5F5"/>
              </a:buClr>
              <a:buSzPct val="128571"/>
              <a:buFont typeface="Calibri"/>
              <a:buNone/>
            </a:pPr>
            <a:r>
              <a:rPr lang="en">
                <a:solidFill>
                  <a:srgbClr val="F5F5F5"/>
                </a:solidFill>
                <a:latin typeface="Calibri"/>
                <a:ea typeface="Calibri"/>
                <a:cs typeface="Calibri"/>
                <a:sym typeface="Calibri"/>
              </a:rPr>
              <a:t>Eliminated frame spikes but player spawns before other systems intialized, constant crashes - removed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47"/>
          <p:cNvSpPr txBox="1"/>
          <p:nvPr>
            <p:ph type="title"/>
          </p:nvPr>
        </p:nvSpPr>
        <p:spPr>
          <a:xfrm rot="-5400000">
            <a:off x="-988997" y="1577375"/>
            <a:ext cx="4471500" cy="157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7500"/>
              <a:t>Thanks</a:t>
            </a:r>
            <a:endParaRPr b="1" sz="7500"/>
          </a:p>
        </p:txBody>
      </p:sp>
      <p:sp>
        <p:nvSpPr>
          <p:cNvPr id="1126" name="Google Shape;1126;p147"/>
          <p:cNvSpPr/>
          <p:nvPr/>
        </p:nvSpPr>
        <p:spPr>
          <a:xfrm>
            <a:off x="2466475" y="1957325"/>
            <a:ext cx="4350600" cy="2435400"/>
          </a:xfrm>
          <a:prstGeom prst="rect">
            <a:avLst/>
          </a:prstGeom>
          <a:solidFill>
            <a:srgbClr val="1A1A1A"/>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pic>
        <p:nvPicPr>
          <p:cNvPr id="1127" name="Google Shape;1127;p147" title="movement.mp4">
            <a:hlinkClick r:id="rId3"/>
          </p:cNvPr>
          <p:cNvPicPr preferRelativeResize="0"/>
          <p:nvPr/>
        </p:nvPicPr>
        <p:blipFill>
          <a:blip r:embed="rId4">
            <a:alphaModFix/>
          </a:blip>
          <a:stretch>
            <a:fillRect/>
          </a:stretch>
        </p:blipFill>
        <p:spPr>
          <a:xfrm>
            <a:off x="2414850" y="1350474"/>
            <a:ext cx="4695050" cy="352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5" name="Shape 655"/>
        <p:cNvGrpSpPr/>
        <p:nvPr/>
      </p:nvGrpSpPr>
      <p:grpSpPr>
        <a:xfrm>
          <a:off x="0" y="0"/>
          <a:ext cx="0" cy="0"/>
          <a:chOff x="0" y="0"/>
          <a:chExt cx="0" cy="0"/>
        </a:xfrm>
      </p:grpSpPr>
      <p:sp>
        <p:nvSpPr>
          <p:cNvPr id="656" name="Google Shape;656;p114"/>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lang="en" sz="3200">
                <a:solidFill>
                  <a:srgbClr val="DC2626"/>
                </a:solidFill>
                <a:latin typeface="Calibri"/>
                <a:ea typeface="Calibri"/>
                <a:cs typeface="Calibri"/>
                <a:sym typeface="Calibri"/>
              </a:rPr>
              <a:t>Design Decisions</a:t>
            </a:r>
            <a:endParaRPr/>
          </a:p>
        </p:txBody>
      </p:sp>
      <p:pic>
        <p:nvPicPr>
          <p:cNvPr id="657" name="Google Shape;657;p114" title="Screenshot 2026-04-14 at 4.03.03 PM.png"/>
          <p:cNvPicPr preferRelativeResize="0"/>
          <p:nvPr/>
        </p:nvPicPr>
        <p:blipFill>
          <a:blip r:embed="rId4">
            <a:alphaModFix/>
          </a:blip>
          <a:stretch>
            <a:fillRect/>
          </a:stretch>
        </p:blipFill>
        <p:spPr>
          <a:xfrm>
            <a:off x="718091" y="1266441"/>
            <a:ext cx="3866399" cy="3497950"/>
          </a:xfrm>
          <a:prstGeom prst="rect">
            <a:avLst/>
          </a:prstGeom>
          <a:noFill/>
          <a:ln>
            <a:noFill/>
          </a:ln>
        </p:spPr>
      </p:pic>
      <p:pic>
        <p:nvPicPr>
          <p:cNvPr id="658" name="Google Shape;658;p114"/>
          <p:cNvPicPr preferRelativeResize="0"/>
          <p:nvPr/>
        </p:nvPicPr>
        <p:blipFill>
          <a:blip r:embed="rId5">
            <a:alphaModFix/>
          </a:blip>
          <a:stretch>
            <a:fillRect/>
          </a:stretch>
        </p:blipFill>
        <p:spPr>
          <a:xfrm>
            <a:off x="4571286" y="1263366"/>
            <a:ext cx="2021674" cy="1660975"/>
          </a:xfrm>
          <a:prstGeom prst="rect">
            <a:avLst/>
          </a:prstGeom>
          <a:noFill/>
          <a:ln>
            <a:noFill/>
          </a:ln>
        </p:spPr>
      </p:pic>
      <p:pic>
        <p:nvPicPr>
          <p:cNvPr id="659" name="Google Shape;659;p114" title="Screenshot 2026-04-14 at 4.05.14 PM.png"/>
          <p:cNvPicPr preferRelativeResize="0"/>
          <p:nvPr/>
        </p:nvPicPr>
        <p:blipFill>
          <a:blip r:embed="rId6">
            <a:alphaModFix/>
          </a:blip>
          <a:stretch>
            <a:fillRect/>
          </a:stretch>
        </p:blipFill>
        <p:spPr>
          <a:xfrm>
            <a:off x="4576350" y="2919275"/>
            <a:ext cx="4010803" cy="1836975"/>
          </a:xfrm>
          <a:prstGeom prst="rect">
            <a:avLst/>
          </a:prstGeom>
          <a:noFill/>
          <a:ln>
            <a:noFill/>
          </a:ln>
        </p:spPr>
      </p:pic>
      <p:pic>
        <p:nvPicPr>
          <p:cNvPr id="660" name="Google Shape;660;p114" title="Screenshot 2026-04-14 at 4.05.44 PM.png"/>
          <p:cNvPicPr preferRelativeResize="0"/>
          <p:nvPr/>
        </p:nvPicPr>
        <p:blipFill rotWithShape="1">
          <a:blip r:embed="rId7">
            <a:alphaModFix/>
          </a:blip>
          <a:srcRect b="0" l="0" r="0" t="38477"/>
          <a:stretch/>
        </p:blipFill>
        <p:spPr>
          <a:xfrm>
            <a:off x="6601284" y="69250"/>
            <a:ext cx="1822250" cy="2855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4" name="Shape 664"/>
        <p:cNvGrpSpPr/>
        <p:nvPr/>
      </p:nvGrpSpPr>
      <p:grpSpPr>
        <a:xfrm>
          <a:off x="0" y="0"/>
          <a:ext cx="0" cy="0"/>
          <a:chOff x="0" y="0"/>
          <a:chExt cx="0" cy="0"/>
        </a:xfrm>
      </p:grpSpPr>
      <p:sp>
        <p:nvSpPr>
          <p:cNvPr id="665" name="Google Shape;665;p11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ctr">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GamePlay Visuals</a:t>
            </a:r>
            <a:endParaRPr/>
          </a:p>
        </p:txBody>
      </p:sp>
      <p:pic>
        <p:nvPicPr>
          <p:cNvPr id="666" name="Google Shape;666;p115" title="PB.mov">
            <a:hlinkClick r:id="rId4"/>
          </p:cNvPr>
          <p:cNvPicPr preferRelativeResize="0"/>
          <p:nvPr/>
        </p:nvPicPr>
        <p:blipFill>
          <a:blip r:embed="rId5">
            <a:alphaModFix/>
          </a:blip>
          <a:stretch>
            <a:fillRect/>
          </a:stretch>
        </p:blipFill>
        <p:spPr>
          <a:xfrm>
            <a:off x="2067400" y="11426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0" name="Shape 670"/>
        <p:cNvGrpSpPr/>
        <p:nvPr/>
      </p:nvGrpSpPr>
      <p:grpSpPr>
        <a:xfrm>
          <a:off x="0" y="0"/>
          <a:ext cx="0" cy="0"/>
          <a:chOff x="0" y="0"/>
          <a:chExt cx="0" cy="0"/>
        </a:xfrm>
      </p:grpSpPr>
      <p:sp>
        <p:nvSpPr>
          <p:cNvPr id="671" name="Google Shape;671;p116"/>
          <p:cNvSpPr/>
          <p:nvPr/>
        </p:nvSpPr>
        <p:spPr>
          <a:xfrm rot="-3623534">
            <a:off x="4738155" y="2984758"/>
            <a:ext cx="1741490" cy="512687"/>
          </a:xfrm>
          <a:prstGeom prst="lef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
        <p:nvSpPr>
          <p:cNvPr id="672" name="Google Shape;672;p116"/>
          <p:cNvSpPr/>
          <p:nvPr/>
        </p:nvSpPr>
        <p:spPr>
          <a:xfrm rot="-7199736">
            <a:off x="2543466" y="3028891"/>
            <a:ext cx="1641219" cy="512615"/>
          </a:xfrm>
          <a:prstGeom prst="lef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
        <p:nvSpPr>
          <p:cNvPr id="673" name="Google Shape;673;p116"/>
          <p:cNvSpPr/>
          <p:nvPr/>
        </p:nvSpPr>
        <p:spPr>
          <a:xfrm>
            <a:off x="459600" y="1759850"/>
            <a:ext cx="34380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674" name="Google Shape;674;p116"/>
          <p:cNvSpPr/>
          <p:nvPr/>
        </p:nvSpPr>
        <p:spPr>
          <a:xfrm>
            <a:off x="4955800" y="1759850"/>
            <a:ext cx="34380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675" name="Google Shape;675;p116"/>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Overview of systems</a:t>
            </a:r>
            <a:endParaRPr/>
          </a:p>
        </p:txBody>
      </p:sp>
      <p:sp>
        <p:nvSpPr>
          <p:cNvPr id="676" name="Google Shape;676;p116"/>
          <p:cNvSpPr/>
          <p:nvPr/>
        </p:nvSpPr>
        <p:spPr>
          <a:xfrm>
            <a:off x="2580825" y="3598650"/>
            <a:ext cx="37077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677" name="Google Shape;677;p116"/>
          <p:cNvSpPr txBox="1"/>
          <p:nvPr/>
        </p:nvSpPr>
        <p:spPr>
          <a:xfrm>
            <a:off x="2916342" y="3648269"/>
            <a:ext cx="3020700" cy="8145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Engine</a:t>
            </a:r>
            <a:endParaRPr sz="1880"/>
          </a:p>
        </p:txBody>
      </p:sp>
      <p:sp>
        <p:nvSpPr>
          <p:cNvPr id="678" name="Google Shape;678;p116"/>
          <p:cNvSpPr txBox="1"/>
          <p:nvPr/>
        </p:nvSpPr>
        <p:spPr>
          <a:xfrm>
            <a:off x="2871625" y="4289275"/>
            <a:ext cx="3171600" cy="425400"/>
          </a:xfrm>
          <a:prstGeom prst="rect">
            <a:avLst/>
          </a:prstGeom>
          <a:noFill/>
          <a:ln>
            <a:noFill/>
          </a:ln>
        </p:spPr>
        <p:txBody>
          <a:bodyPr anchorCtr="0" anchor="t" bIns="61325" lIns="61325" spcFirstLastPara="1" rIns="61325" wrap="square" tIns="61325">
            <a:noAutofit/>
          </a:bodyPr>
          <a:lstStyle/>
          <a:p>
            <a:pPr indent="0" lvl="0" marL="0" marR="0" rtl="0" algn="ctr">
              <a:lnSpc>
                <a:spcPct val="100000"/>
              </a:lnSpc>
              <a:spcBef>
                <a:spcPts val="0"/>
              </a:spcBef>
              <a:spcAft>
                <a:spcPts val="0"/>
              </a:spcAft>
              <a:buClr>
                <a:srgbClr val="F5F5F5"/>
              </a:buClr>
              <a:buSzPts val="2417"/>
              <a:buFont typeface="Calibri"/>
              <a:buNone/>
            </a:pPr>
            <a:r>
              <a:rPr lang="en" sz="1643">
                <a:solidFill>
                  <a:schemeClr val="lt1"/>
                </a:solidFill>
              </a:rPr>
              <a:t>Foundation both systems are built on</a:t>
            </a:r>
            <a:endParaRPr sz="1643">
              <a:solidFill>
                <a:schemeClr val="lt1"/>
              </a:solidFill>
            </a:endParaRPr>
          </a:p>
        </p:txBody>
      </p:sp>
      <p:sp>
        <p:nvSpPr>
          <p:cNvPr id="679" name="Google Shape;679;p116"/>
          <p:cNvSpPr txBox="1"/>
          <p:nvPr/>
        </p:nvSpPr>
        <p:spPr>
          <a:xfrm>
            <a:off x="668342" y="1809469"/>
            <a:ext cx="3020700" cy="8145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Editor</a:t>
            </a:r>
            <a:endParaRPr sz="1880"/>
          </a:p>
        </p:txBody>
      </p:sp>
      <p:sp>
        <p:nvSpPr>
          <p:cNvPr id="680" name="Google Shape;680;p116"/>
          <p:cNvSpPr txBox="1"/>
          <p:nvPr/>
        </p:nvSpPr>
        <p:spPr>
          <a:xfrm>
            <a:off x="668200" y="2304071"/>
            <a:ext cx="3088500" cy="383700"/>
          </a:xfrm>
          <a:prstGeom prst="rect">
            <a:avLst/>
          </a:prstGeom>
          <a:noFill/>
          <a:ln>
            <a:noFill/>
          </a:ln>
        </p:spPr>
        <p:txBody>
          <a:bodyPr anchorCtr="0" anchor="t" bIns="61325" lIns="61325" spcFirstLastPara="1" rIns="61325" wrap="square" tIns="61325">
            <a:noAutofit/>
          </a:bodyPr>
          <a:lstStyle/>
          <a:p>
            <a:pPr indent="0" lvl="0" marL="0" marR="0" rtl="0" algn="ctr">
              <a:lnSpc>
                <a:spcPct val="100000"/>
              </a:lnSpc>
              <a:spcBef>
                <a:spcPts val="0"/>
              </a:spcBef>
              <a:spcAft>
                <a:spcPts val="0"/>
              </a:spcAft>
              <a:buClr>
                <a:srgbClr val="F5F5F5"/>
              </a:buClr>
              <a:buSzPts val="2417"/>
              <a:buFont typeface="Calibri"/>
              <a:buNone/>
            </a:pPr>
            <a:r>
              <a:rPr lang="en" sz="1643">
                <a:solidFill>
                  <a:schemeClr val="lt1"/>
                </a:solidFill>
              </a:rPr>
              <a:t>Developer-facing </a:t>
            </a:r>
            <a:r>
              <a:rPr lang="en" sz="1643">
                <a:solidFill>
                  <a:schemeClr val="lt1"/>
                </a:solidFill>
              </a:rPr>
              <a:t>experience</a:t>
            </a:r>
            <a:endParaRPr sz="1643">
              <a:solidFill>
                <a:schemeClr val="lt1"/>
              </a:solidFill>
            </a:endParaRPr>
          </a:p>
        </p:txBody>
      </p:sp>
      <p:sp>
        <p:nvSpPr>
          <p:cNvPr id="681" name="Google Shape;681;p116"/>
          <p:cNvSpPr txBox="1"/>
          <p:nvPr/>
        </p:nvSpPr>
        <p:spPr>
          <a:xfrm>
            <a:off x="5164542" y="1809469"/>
            <a:ext cx="3020700" cy="8145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Game</a:t>
            </a:r>
            <a:endParaRPr sz="1880"/>
          </a:p>
        </p:txBody>
      </p:sp>
      <p:sp>
        <p:nvSpPr>
          <p:cNvPr id="682" name="Google Shape;682;p116"/>
          <p:cNvSpPr txBox="1"/>
          <p:nvPr/>
        </p:nvSpPr>
        <p:spPr>
          <a:xfrm>
            <a:off x="5164400" y="2304071"/>
            <a:ext cx="3088500" cy="383700"/>
          </a:xfrm>
          <a:prstGeom prst="rect">
            <a:avLst/>
          </a:prstGeom>
          <a:noFill/>
          <a:ln>
            <a:noFill/>
          </a:ln>
        </p:spPr>
        <p:txBody>
          <a:bodyPr anchorCtr="0" anchor="t" bIns="61325" lIns="61325" spcFirstLastPara="1" rIns="61325" wrap="square" tIns="61325">
            <a:noAutofit/>
          </a:bodyPr>
          <a:lstStyle/>
          <a:p>
            <a:pPr indent="0" lvl="0" marL="0" rtl="0" algn="ctr">
              <a:lnSpc>
                <a:spcPct val="115000"/>
              </a:lnSpc>
              <a:spcBef>
                <a:spcPts val="0"/>
              </a:spcBef>
              <a:spcAft>
                <a:spcPts val="0"/>
              </a:spcAft>
              <a:buNone/>
            </a:pPr>
            <a:r>
              <a:rPr lang="en" sz="1643">
                <a:solidFill>
                  <a:schemeClr val="lt1"/>
                </a:solidFill>
              </a:rPr>
              <a:t>player-facing experience</a:t>
            </a:r>
            <a:endParaRPr sz="1643">
              <a:solidFill>
                <a:schemeClr val="lt1"/>
              </a:solidFill>
            </a:endParaRPr>
          </a:p>
        </p:txBody>
      </p:sp>
    </p:spTree>
  </p:cSld>
  <p:clrMapOvr>
    <a:masterClrMapping/>
  </p:clrMapOvr>
  <mc:AlternateContent>
    <mc:Choice Requires="p14">
      <p:transition p14:dur="200">
        <p:fade thruBlk="1"/>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6" name="Shape 686"/>
        <p:cNvGrpSpPr/>
        <p:nvPr/>
      </p:nvGrpSpPr>
      <p:grpSpPr>
        <a:xfrm>
          <a:off x="0" y="0"/>
          <a:ext cx="0" cy="0"/>
          <a:chOff x="0" y="0"/>
          <a:chExt cx="0" cy="0"/>
        </a:xfrm>
      </p:grpSpPr>
      <p:sp>
        <p:nvSpPr>
          <p:cNvPr id="687" name="Google Shape;687;p117"/>
          <p:cNvSpPr/>
          <p:nvPr/>
        </p:nvSpPr>
        <p:spPr>
          <a:xfrm>
            <a:off x="5559900" y="1017724"/>
            <a:ext cx="3440400" cy="28164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verage"/>
              <a:buNone/>
            </a:pPr>
            <a:r>
              <a:t/>
            </a:r>
            <a:endParaRPr b="0" i="0" sz="1400" u="none" cap="none" strike="noStrike">
              <a:solidFill>
                <a:srgbClr val="000000"/>
              </a:solidFill>
              <a:latin typeface="Average"/>
              <a:ea typeface="Average"/>
              <a:cs typeface="Average"/>
              <a:sym typeface="Average"/>
            </a:endParaRPr>
          </a:p>
        </p:txBody>
      </p:sp>
      <p:sp>
        <p:nvSpPr>
          <p:cNvPr id="688" name="Google Shape;688;p117"/>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VCPKG</a:t>
            </a:r>
            <a:endParaRPr/>
          </a:p>
        </p:txBody>
      </p:sp>
      <p:pic>
        <p:nvPicPr>
          <p:cNvPr descr="vcpkg.pngGoogle Shape;421;p68" id="689" name="Google Shape;689;p117"/>
          <p:cNvPicPr preferRelativeResize="0"/>
          <p:nvPr/>
        </p:nvPicPr>
        <p:blipFill rotWithShape="1">
          <a:blip r:embed="rId4">
            <a:alphaModFix/>
          </a:blip>
          <a:srcRect b="0" l="0" r="0" t="0"/>
          <a:stretch/>
        </p:blipFill>
        <p:spPr>
          <a:xfrm>
            <a:off x="5493425" y="1108574"/>
            <a:ext cx="3568450" cy="2548902"/>
          </a:xfrm>
          <a:prstGeom prst="rect">
            <a:avLst/>
          </a:prstGeom>
          <a:noFill/>
          <a:ln>
            <a:noFill/>
          </a:ln>
        </p:spPr>
      </p:pic>
      <p:sp>
        <p:nvSpPr>
          <p:cNvPr id="690" name="Google Shape;690;p117"/>
          <p:cNvSpPr/>
          <p:nvPr/>
        </p:nvSpPr>
        <p:spPr>
          <a:xfrm>
            <a:off x="941250" y="1277550"/>
            <a:ext cx="34380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691" name="Google Shape;691;p117"/>
          <p:cNvSpPr txBox="1"/>
          <p:nvPr/>
        </p:nvSpPr>
        <p:spPr>
          <a:xfrm>
            <a:off x="1149992" y="1327169"/>
            <a:ext cx="3020700" cy="8145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Dependencies</a:t>
            </a:r>
            <a:endParaRPr sz="1880"/>
          </a:p>
        </p:txBody>
      </p:sp>
      <p:sp>
        <p:nvSpPr>
          <p:cNvPr id="692" name="Google Shape;692;p117"/>
          <p:cNvSpPr txBox="1"/>
          <p:nvPr/>
        </p:nvSpPr>
        <p:spPr>
          <a:xfrm>
            <a:off x="1149850" y="1821771"/>
            <a:ext cx="3088500" cy="383700"/>
          </a:xfrm>
          <a:prstGeom prst="rect">
            <a:avLst/>
          </a:prstGeom>
          <a:noFill/>
          <a:ln>
            <a:noFill/>
          </a:ln>
        </p:spPr>
        <p:txBody>
          <a:bodyPr anchorCtr="0" anchor="t" bIns="61325" lIns="61325" spcFirstLastPara="1" rIns="61325" wrap="square" tIns="61325">
            <a:noAutofit/>
          </a:bodyPr>
          <a:lstStyle/>
          <a:p>
            <a:pPr indent="0" lvl="0" marL="0" marR="0" rtl="0" algn="ctr">
              <a:lnSpc>
                <a:spcPct val="100000"/>
              </a:lnSpc>
              <a:spcBef>
                <a:spcPts val="0"/>
              </a:spcBef>
              <a:spcAft>
                <a:spcPts val="0"/>
              </a:spcAft>
              <a:buClr>
                <a:srgbClr val="F5F5F5"/>
              </a:buClr>
              <a:buSzPts val="2417"/>
              <a:buFont typeface="Calibri"/>
              <a:buNone/>
            </a:pPr>
            <a:r>
              <a:rPr lang="en" sz="1643">
                <a:solidFill>
                  <a:schemeClr val="lt1"/>
                </a:solidFill>
              </a:rPr>
              <a:t>Easily</a:t>
            </a:r>
            <a:r>
              <a:rPr lang="en" sz="1643">
                <a:solidFill>
                  <a:schemeClr val="lt1"/>
                </a:solidFill>
              </a:rPr>
              <a:t> incorporates depdicings during Development</a:t>
            </a:r>
            <a:endParaRPr sz="1643">
              <a:solidFill>
                <a:schemeClr val="lt1"/>
              </a:solidFill>
            </a:endParaRPr>
          </a:p>
        </p:txBody>
      </p:sp>
      <p:sp>
        <p:nvSpPr>
          <p:cNvPr id="693" name="Google Shape;693;p117"/>
          <p:cNvSpPr/>
          <p:nvPr/>
        </p:nvSpPr>
        <p:spPr>
          <a:xfrm>
            <a:off x="902825" y="2911200"/>
            <a:ext cx="34380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694" name="Google Shape;694;p117"/>
          <p:cNvSpPr txBox="1"/>
          <p:nvPr/>
        </p:nvSpPr>
        <p:spPr>
          <a:xfrm>
            <a:off x="1111575" y="2960823"/>
            <a:ext cx="3020700" cy="4947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Setup Vcpkg</a:t>
            </a:r>
            <a:endParaRPr sz="1880"/>
          </a:p>
        </p:txBody>
      </p:sp>
      <p:sp>
        <p:nvSpPr>
          <p:cNvPr id="695" name="Google Shape;695;p117"/>
          <p:cNvSpPr txBox="1"/>
          <p:nvPr/>
        </p:nvSpPr>
        <p:spPr>
          <a:xfrm>
            <a:off x="1111425" y="3455427"/>
            <a:ext cx="3088500" cy="572700"/>
          </a:xfrm>
          <a:prstGeom prst="rect">
            <a:avLst/>
          </a:prstGeom>
          <a:noFill/>
          <a:ln>
            <a:noFill/>
          </a:ln>
        </p:spPr>
        <p:txBody>
          <a:bodyPr anchorCtr="0" anchor="t" bIns="61325" lIns="61325" spcFirstLastPara="1" rIns="61325" wrap="square" tIns="61325">
            <a:noAutofit/>
          </a:bodyPr>
          <a:lstStyle/>
          <a:p>
            <a:pPr indent="0" lvl="0" marL="0" marR="0" rtl="0" algn="ctr">
              <a:lnSpc>
                <a:spcPct val="100000"/>
              </a:lnSpc>
              <a:spcBef>
                <a:spcPts val="0"/>
              </a:spcBef>
              <a:spcAft>
                <a:spcPts val="0"/>
              </a:spcAft>
              <a:buClr>
                <a:srgbClr val="F5F5F5"/>
              </a:buClr>
              <a:buSzPts val="2417"/>
              <a:buFont typeface="Calibri"/>
              <a:buNone/>
            </a:pPr>
            <a:r>
              <a:rPr lang="en" sz="1543">
                <a:solidFill>
                  <a:schemeClr val="lt1"/>
                </a:solidFill>
              </a:rPr>
              <a:t>Ensured that developers had VCPKG working on their machine</a:t>
            </a:r>
            <a:endParaRPr sz="1543">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9" name="Shape 699"/>
        <p:cNvGrpSpPr/>
        <p:nvPr/>
      </p:nvGrpSpPr>
      <p:grpSpPr>
        <a:xfrm>
          <a:off x="0" y="0"/>
          <a:ext cx="0" cy="0"/>
          <a:chOff x="0" y="0"/>
          <a:chExt cx="0" cy="0"/>
        </a:xfrm>
      </p:grpSpPr>
      <p:sp>
        <p:nvSpPr>
          <p:cNvPr id="700" name="Google Shape;700;p118"/>
          <p:cNvSpPr/>
          <p:nvPr/>
        </p:nvSpPr>
        <p:spPr>
          <a:xfrm rot="6839831">
            <a:off x="2274328" y="2611666"/>
            <a:ext cx="1760793" cy="512618"/>
          </a:xfrm>
          <a:prstGeom prst="lef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
        <p:nvSpPr>
          <p:cNvPr id="701" name="Google Shape;701;p118"/>
          <p:cNvSpPr/>
          <p:nvPr/>
        </p:nvSpPr>
        <p:spPr>
          <a:xfrm rot="3662381">
            <a:off x="4932476" y="2666325"/>
            <a:ext cx="1682143" cy="512548"/>
          </a:xfrm>
          <a:prstGeom prst="lef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verage"/>
              <a:ea typeface="Average"/>
              <a:cs typeface="Average"/>
              <a:sym typeface="Average"/>
            </a:endParaRPr>
          </a:p>
        </p:txBody>
      </p:sp>
      <p:sp>
        <p:nvSpPr>
          <p:cNvPr id="702" name="Google Shape;702;p118"/>
          <p:cNvSpPr/>
          <p:nvPr/>
        </p:nvSpPr>
        <p:spPr>
          <a:xfrm>
            <a:off x="2600025" y="1348175"/>
            <a:ext cx="34380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703" name="Google Shape;703;p118"/>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GameObjects &amp; Components</a:t>
            </a:r>
            <a:endParaRPr/>
          </a:p>
        </p:txBody>
      </p:sp>
      <p:sp>
        <p:nvSpPr>
          <p:cNvPr id="704" name="Google Shape;704;p118"/>
          <p:cNvSpPr txBox="1"/>
          <p:nvPr/>
        </p:nvSpPr>
        <p:spPr>
          <a:xfrm>
            <a:off x="2808775" y="1397798"/>
            <a:ext cx="3020700" cy="4947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Game Objects</a:t>
            </a:r>
            <a:endParaRPr sz="1880"/>
          </a:p>
        </p:txBody>
      </p:sp>
      <p:sp>
        <p:nvSpPr>
          <p:cNvPr id="705" name="Google Shape;705;p118"/>
          <p:cNvSpPr txBox="1"/>
          <p:nvPr/>
        </p:nvSpPr>
        <p:spPr>
          <a:xfrm>
            <a:off x="2808625" y="1892402"/>
            <a:ext cx="3088500" cy="572700"/>
          </a:xfrm>
          <a:prstGeom prst="rect">
            <a:avLst/>
          </a:prstGeom>
          <a:noFill/>
          <a:ln>
            <a:noFill/>
          </a:ln>
        </p:spPr>
        <p:txBody>
          <a:bodyPr anchorCtr="0" anchor="t" bIns="61325" lIns="61325" spcFirstLastPara="1" rIns="61325" wrap="square" tIns="61325">
            <a:noAutofit/>
          </a:bodyPr>
          <a:lstStyle/>
          <a:p>
            <a:pPr indent="0" lvl="0" marL="0" marR="0" rtl="0" algn="ctr">
              <a:lnSpc>
                <a:spcPct val="100000"/>
              </a:lnSpc>
              <a:spcBef>
                <a:spcPts val="0"/>
              </a:spcBef>
              <a:spcAft>
                <a:spcPts val="0"/>
              </a:spcAft>
              <a:buClr>
                <a:srgbClr val="F5F5F5"/>
              </a:buClr>
              <a:buSzPts val="2417"/>
              <a:buFont typeface="Calibri"/>
              <a:buNone/>
            </a:pPr>
            <a:r>
              <a:rPr lang="en" sz="1543">
                <a:solidFill>
                  <a:schemeClr val="lt1"/>
                </a:solidFill>
              </a:rPr>
              <a:t>Stores Basic information</a:t>
            </a:r>
            <a:endParaRPr sz="1543">
              <a:solidFill>
                <a:schemeClr val="lt1"/>
              </a:solidFill>
            </a:endParaRPr>
          </a:p>
          <a:p>
            <a:pPr indent="0" lvl="0" marL="0" marR="0" rtl="0" algn="ctr">
              <a:lnSpc>
                <a:spcPct val="100000"/>
              </a:lnSpc>
              <a:spcBef>
                <a:spcPts val="0"/>
              </a:spcBef>
              <a:spcAft>
                <a:spcPts val="0"/>
              </a:spcAft>
              <a:buClr>
                <a:srgbClr val="F5F5F5"/>
              </a:buClr>
              <a:buSzPts val="2417"/>
              <a:buFont typeface="Calibri"/>
              <a:buNone/>
            </a:pPr>
            <a:r>
              <a:rPr lang="en" sz="1543">
                <a:solidFill>
                  <a:schemeClr val="lt1"/>
                </a:solidFill>
              </a:rPr>
              <a:t>List of components</a:t>
            </a:r>
            <a:endParaRPr sz="1543">
              <a:solidFill>
                <a:schemeClr val="lt1"/>
              </a:solidFill>
            </a:endParaRPr>
          </a:p>
        </p:txBody>
      </p:sp>
      <p:sp>
        <p:nvSpPr>
          <p:cNvPr id="706" name="Google Shape;706;p118"/>
          <p:cNvSpPr/>
          <p:nvPr/>
        </p:nvSpPr>
        <p:spPr>
          <a:xfrm>
            <a:off x="4660800" y="3236275"/>
            <a:ext cx="34380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707" name="Google Shape;707;p118"/>
          <p:cNvSpPr txBox="1"/>
          <p:nvPr/>
        </p:nvSpPr>
        <p:spPr>
          <a:xfrm>
            <a:off x="4869550" y="3285898"/>
            <a:ext cx="3020700" cy="4947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Components</a:t>
            </a:r>
            <a:endParaRPr sz="1880"/>
          </a:p>
        </p:txBody>
      </p:sp>
      <p:sp>
        <p:nvSpPr>
          <p:cNvPr id="708" name="Google Shape;708;p118"/>
          <p:cNvSpPr txBox="1"/>
          <p:nvPr/>
        </p:nvSpPr>
        <p:spPr>
          <a:xfrm>
            <a:off x="4869400" y="3780502"/>
            <a:ext cx="3088500" cy="572700"/>
          </a:xfrm>
          <a:prstGeom prst="rect">
            <a:avLst/>
          </a:prstGeom>
          <a:noFill/>
          <a:ln>
            <a:noFill/>
          </a:ln>
        </p:spPr>
        <p:txBody>
          <a:bodyPr anchorCtr="0" anchor="t" bIns="61325" lIns="61325" spcFirstLastPara="1" rIns="61325" wrap="square" tIns="61325">
            <a:noAutofit/>
          </a:bodyPr>
          <a:lstStyle/>
          <a:p>
            <a:pPr indent="0" lvl="0" marL="0" marR="0" rtl="0" algn="ctr">
              <a:lnSpc>
                <a:spcPct val="100000"/>
              </a:lnSpc>
              <a:spcBef>
                <a:spcPts val="0"/>
              </a:spcBef>
              <a:spcAft>
                <a:spcPts val="0"/>
              </a:spcAft>
              <a:buClr>
                <a:srgbClr val="F5F5F5"/>
              </a:buClr>
              <a:buSzPts val="2417"/>
              <a:buFont typeface="Calibri"/>
              <a:buNone/>
            </a:pPr>
            <a:r>
              <a:rPr lang="en" sz="1543">
                <a:solidFill>
                  <a:schemeClr val="lt1"/>
                </a:solidFill>
              </a:rPr>
              <a:t>Define </a:t>
            </a:r>
            <a:r>
              <a:rPr lang="en" sz="1543">
                <a:solidFill>
                  <a:schemeClr val="lt1"/>
                </a:solidFill>
              </a:rPr>
              <a:t>Behaviour</a:t>
            </a:r>
            <a:endParaRPr sz="1543">
              <a:solidFill>
                <a:schemeClr val="lt1"/>
              </a:solidFill>
            </a:endParaRPr>
          </a:p>
          <a:p>
            <a:pPr indent="0" lvl="0" marL="0" marR="0" rtl="0" algn="ctr">
              <a:lnSpc>
                <a:spcPct val="100000"/>
              </a:lnSpc>
              <a:spcBef>
                <a:spcPts val="0"/>
              </a:spcBef>
              <a:spcAft>
                <a:spcPts val="0"/>
              </a:spcAft>
              <a:buClr>
                <a:srgbClr val="F5F5F5"/>
              </a:buClr>
              <a:buSzPts val="2417"/>
              <a:buFont typeface="Calibri"/>
              <a:buNone/>
            </a:pPr>
            <a:r>
              <a:rPr lang="en" sz="1543">
                <a:solidFill>
                  <a:schemeClr val="lt1"/>
                </a:solidFill>
              </a:rPr>
              <a:t>Stores data</a:t>
            </a:r>
            <a:endParaRPr sz="1543">
              <a:solidFill>
                <a:schemeClr val="lt1"/>
              </a:solidFill>
            </a:endParaRPr>
          </a:p>
        </p:txBody>
      </p:sp>
      <p:sp>
        <p:nvSpPr>
          <p:cNvPr id="709" name="Google Shape;709;p118"/>
          <p:cNvSpPr/>
          <p:nvPr/>
        </p:nvSpPr>
        <p:spPr>
          <a:xfrm>
            <a:off x="796550" y="3282112"/>
            <a:ext cx="3438000" cy="1294200"/>
          </a:xfrm>
          <a:prstGeom prst="roundRect">
            <a:avLst>
              <a:gd fmla="val 16667" name="adj"/>
            </a:avLst>
          </a:prstGeom>
          <a:solidFill>
            <a:srgbClr val="1A1A1A"/>
          </a:solidFill>
          <a:ln>
            <a:noFill/>
          </a:ln>
          <a:effectLst>
            <a:outerShdw blurRad="51162" rotWithShape="0" dir="5400000" dist="30885">
              <a:srgbClr val="000000">
                <a:alpha val="349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17"/>
              <a:buFont typeface="Calibri"/>
              <a:buNone/>
            </a:pPr>
            <a:r>
              <a:t/>
            </a:r>
            <a:endParaRPr b="0" i="0" sz="2417" u="none" cap="none" strike="noStrike">
              <a:solidFill>
                <a:srgbClr val="000000"/>
              </a:solidFill>
              <a:latin typeface="Calibri"/>
              <a:ea typeface="Calibri"/>
              <a:cs typeface="Calibri"/>
              <a:sym typeface="Calibri"/>
            </a:endParaRPr>
          </a:p>
        </p:txBody>
      </p:sp>
      <p:sp>
        <p:nvSpPr>
          <p:cNvPr id="710" name="Google Shape;710;p118"/>
          <p:cNvSpPr txBox="1"/>
          <p:nvPr/>
        </p:nvSpPr>
        <p:spPr>
          <a:xfrm>
            <a:off x="1005300" y="3331735"/>
            <a:ext cx="3020700" cy="494700"/>
          </a:xfrm>
          <a:prstGeom prst="rect">
            <a:avLst/>
          </a:prstGeom>
          <a:noFill/>
          <a:ln>
            <a:noFill/>
          </a:ln>
        </p:spPr>
        <p:txBody>
          <a:bodyPr anchorCtr="0" anchor="t" bIns="61325" lIns="61325" spcFirstLastPara="1" rIns="61325" wrap="square" tIns="61325">
            <a:normAutofit/>
          </a:bodyPr>
          <a:lstStyle/>
          <a:p>
            <a:pPr indent="0" lvl="0" marL="0" marR="0" rtl="0" algn="ctr">
              <a:lnSpc>
                <a:spcPct val="100000"/>
              </a:lnSpc>
              <a:spcBef>
                <a:spcPts val="0"/>
              </a:spcBef>
              <a:spcAft>
                <a:spcPts val="0"/>
              </a:spcAft>
              <a:buClr>
                <a:srgbClr val="DC2626"/>
              </a:buClr>
              <a:buSzPts val="2417"/>
              <a:buFont typeface="Calibri"/>
              <a:buNone/>
            </a:pPr>
            <a:r>
              <a:rPr b="1" lang="en" sz="2417">
                <a:solidFill>
                  <a:srgbClr val="DC2626"/>
                </a:solidFill>
                <a:latin typeface="Calibri"/>
                <a:ea typeface="Calibri"/>
                <a:cs typeface="Calibri"/>
                <a:sym typeface="Calibri"/>
              </a:rPr>
              <a:t>Components</a:t>
            </a:r>
            <a:endParaRPr sz="1880"/>
          </a:p>
        </p:txBody>
      </p:sp>
      <p:sp>
        <p:nvSpPr>
          <p:cNvPr id="711" name="Google Shape;711;p118"/>
          <p:cNvSpPr txBox="1"/>
          <p:nvPr/>
        </p:nvSpPr>
        <p:spPr>
          <a:xfrm>
            <a:off x="1005150" y="3826340"/>
            <a:ext cx="3088500" cy="572700"/>
          </a:xfrm>
          <a:prstGeom prst="rect">
            <a:avLst/>
          </a:prstGeom>
          <a:noFill/>
          <a:ln>
            <a:noFill/>
          </a:ln>
        </p:spPr>
        <p:txBody>
          <a:bodyPr anchorCtr="0" anchor="t" bIns="61325" lIns="61325" spcFirstLastPara="1" rIns="61325" wrap="square" tIns="61325">
            <a:noAutofit/>
          </a:bodyPr>
          <a:lstStyle/>
          <a:p>
            <a:pPr indent="0" lvl="0" marL="0" marR="0" rtl="0" algn="ctr">
              <a:lnSpc>
                <a:spcPct val="100000"/>
              </a:lnSpc>
              <a:spcBef>
                <a:spcPts val="0"/>
              </a:spcBef>
              <a:spcAft>
                <a:spcPts val="0"/>
              </a:spcAft>
              <a:buClr>
                <a:srgbClr val="F5F5F5"/>
              </a:buClr>
              <a:buSzPts val="2417"/>
              <a:buFont typeface="Calibri"/>
              <a:buNone/>
            </a:pPr>
            <a:r>
              <a:rPr lang="en" sz="1543">
                <a:solidFill>
                  <a:schemeClr val="lt1"/>
                </a:solidFill>
              </a:rPr>
              <a:t>Defines Behaviour</a:t>
            </a:r>
            <a:endParaRPr sz="1543">
              <a:solidFill>
                <a:schemeClr val="lt1"/>
              </a:solidFill>
            </a:endParaRPr>
          </a:p>
          <a:p>
            <a:pPr indent="0" lvl="0" marL="0" marR="0" rtl="0" algn="ctr">
              <a:lnSpc>
                <a:spcPct val="100000"/>
              </a:lnSpc>
              <a:spcBef>
                <a:spcPts val="0"/>
              </a:spcBef>
              <a:spcAft>
                <a:spcPts val="0"/>
              </a:spcAft>
              <a:buClr>
                <a:srgbClr val="F5F5F5"/>
              </a:buClr>
              <a:buSzPts val="2417"/>
              <a:buFont typeface="Calibri"/>
              <a:buNone/>
            </a:pPr>
            <a:r>
              <a:rPr lang="en" sz="1543">
                <a:solidFill>
                  <a:schemeClr val="lt1"/>
                </a:solidFill>
              </a:rPr>
              <a:t>Stores data</a:t>
            </a:r>
            <a:endParaRPr sz="1543">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5" name="Shape 715"/>
        <p:cNvGrpSpPr/>
        <p:nvPr/>
      </p:nvGrpSpPr>
      <p:grpSpPr>
        <a:xfrm>
          <a:off x="0" y="0"/>
          <a:ext cx="0" cy="0"/>
          <a:chOff x="0" y="0"/>
          <a:chExt cx="0" cy="0"/>
        </a:xfrm>
      </p:grpSpPr>
      <p:sp>
        <p:nvSpPr>
          <p:cNvPr id="716" name="Google Shape;716;p119"/>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fontScale="90000"/>
          </a:bodyPr>
          <a:lstStyle/>
          <a:p>
            <a:pPr indent="0" lvl="0" marL="0" marR="0" rtl="0" algn="l">
              <a:lnSpc>
                <a:spcPct val="100000"/>
              </a:lnSpc>
              <a:spcBef>
                <a:spcPts val="0"/>
              </a:spcBef>
              <a:spcAft>
                <a:spcPts val="0"/>
              </a:spcAft>
              <a:buClr>
                <a:srgbClr val="DC2626"/>
              </a:buClr>
              <a:buSzPct val="100000"/>
              <a:buFont typeface="Calibri"/>
              <a:buNone/>
            </a:pPr>
            <a:r>
              <a:rPr b="1" i="0" lang="en" sz="3200" u="none" cap="none" strike="noStrike">
                <a:solidFill>
                  <a:srgbClr val="DC2626"/>
                </a:solidFill>
                <a:latin typeface="Calibri"/>
                <a:ea typeface="Calibri"/>
                <a:cs typeface="Calibri"/>
                <a:sym typeface="Calibri"/>
              </a:rPr>
              <a:t>Rendering System</a:t>
            </a:r>
            <a:endParaRPr/>
          </a:p>
        </p:txBody>
      </p:sp>
      <p:sp>
        <p:nvSpPr>
          <p:cNvPr id="717" name="Google Shape;717;p119"/>
          <p:cNvSpPr txBox="1"/>
          <p:nvPr>
            <p:ph idx="1" type="body"/>
          </p:nvPr>
        </p:nvSpPr>
        <p:spPr>
          <a:xfrm>
            <a:off x="311699" y="1152475"/>
            <a:ext cx="8520600"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Previously all GameObjects had a render method</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Switched to using Render Components</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RenderComponent submits Render Command</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Render Command defines what to render</a:t>
            </a:r>
            <a:endParaRPr/>
          </a:p>
          <a:p>
            <a:pPr indent="-342900" lvl="0" marL="457200" rtl="0" algn="l">
              <a:lnSpc>
                <a:spcPct val="150000"/>
              </a:lnSpc>
              <a:spcBef>
                <a:spcPts val="0"/>
              </a:spcBef>
              <a:spcAft>
                <a:spcPts val="0"/>
              </a:spcAft>
              <a:buSzPts val="1800"/>
              <a:buChar char="●"/>
            </a:pPr>
            <a:r>
              <a:rPr b="0" lang="en" sz="1800">
                <a:solidFill>
                  <a:srgbClr val="F5F5F5"/>
                </a:solidFill>
                <a:latin typeface="Calibri"/>
                <a:ea typeface="Calibri"/>
                <a:cs typeface="Calibri"/>
                <a:sym typeface="Calibri"/>
              </a:rPr>
              <a:t>Renderer Processes commands to draw objects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eSports Campaign by Slidesgo">
  <a:themeElements>
    <a:clrScheme name="Simple Light">
      <a:dk1>
        <a:srgbClr val="000000"/>
      </a:dk1>
      <a:lt1>
        <a:srgbClr val="FFFFFF"/>
      </a:lt1>
      <a:dk2>
        <a:srgbClr val="474747"/>
      </a:dk2>
      <a:lt2>
        <a:srgbClr val="EEEEEE"/>
      </a:lt2>
      <a:accent1>
        <a:srgbClr val="FF111E"/>
      </a:accent1>
      <a:accent2>
        <a:srgbClr val="EEEEEE"/>
      </a:accent2>
      <a:accent3>
        <a:srgbClr val="474747"/>
      </a:accent3>
      <a:accent4>
        <a:srgbClr val="FFFFFF"/>
      </a:accent4>
      <a:accent5>
        <a:srgbClr val="000000"/>
      </a:accent5>
      <a:accent6>
        <a:srgbClr val="FF111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37474F"/>
      </a:dk1>
      <a:lt1>
        <a:srgbClr val="FFFFFF"/>
      </a:lt1>
      <a:dk2>
        <a:srgbClr val="A7A7A7"/>
      </a:dk2>
      <a:lt2>
        <a:srgbClr val="535353"/>
      </a:lt2>
      <a:accent1>
        <a:srgbClr val="616161"/>
      </a:accent1>
      <a:accent2>
        <a:srgbClr val="78909C"/>
      </a:accent2>
      <a:accent3>
        <a:srgbClr val="CACACA"/>
      </a:accent3>
      <a:accent4>
        <a:srgbClr val="64FFDA"/>
      </a:accent4>
      <a:accent5>
        <a:srgbClr val="FFD966"/>
      </a:accent5>
      <a:accent6>
        <a:srgbClr val="F5F5F5"/>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